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5EA"/>
    <a:srgbClr val="002147"/>
    <a:srgbClr val="F5A800"/>
    <a:srgbClr val="D4D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1458" y="24"/>
      </p:cViewPr>
      <p:guideLst>
        <p:guide orient="horz" pos="13607"/>
        <p:guide pos="1020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rgbClr val="F7F5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40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84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80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62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191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724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564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968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149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479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01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845B4-0C8F-4A94-8194-1D2FC229FEBB}" type="datetimeFigureOut">
              <a:rPr lang="pt-BR" smtClean="0"/>
              <a:t>04/05/2026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A2795-4EB1-41B4-85D1-C01C4CA3015E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8F243E3-5219-46E2-9AAD-AA9BA8FE530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0" y="41121922"/>
            <a:ext cx="32685038" cy="2595710"/>
          </a:xfrm>
          <a:prstGeom prst="rect">
            <a:avLst/>
          </a:prstGeom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284C8099-46EF-4ADB-AF27-BA49768646F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3686062" y="39471869"/>
            <a:ext cx="7562850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56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Retângulo 218">
            <a:extLst>
              <a:ext uri="{FF2B5EF4-FFF2-40B4-BE49-F238E27FC236}">
                <a16:creationId xmlns:a16="http://schemas.microsoft.com/office/drawing/2014/main" id="{D77F1008-B976-405C-950E-47274631901A}"/>
              </a:ext>
            </a:extLst>
          </p:cNvPr>
          <p:cNvSpPr/>
          <p:nvPr/>
        </p:nvSpPr>
        <p:spPr>
          <a:xfrm>
            <a:off x="1150372" y="32614170"/>
            <a:ext cx="30098540" cy="5133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DB38B9A-A1C8-44DD-AEEA-546865EBD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660" y="5435039"/>
            <a:ext cx="29945251" cy="2739326"/>
          </a:xfrm>
        </p:spPr>
        <p:txBody>
          <a:bodyPr>
            <a:noAutofit/>
          </a:bodyPr>
          <a:lstStyle/>
          <a:p>
            <a:pPr algn="l"/>
            <a:r>
              <a:rPr lang="pt-BR" sz="9400" b="1" dirty="0">
                <a:solidFill>
                  <a:srgbClr val="002147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Inserir título completo do seu pôster, trabalho ou apresentação aqui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942A90-77C6-4010-B51C-7C50074CD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3660" y="8465593"/>
            <a:ext cx="29945251" cy="1772912"/>
          </a:xfrm>
        </p:spPr>
        <p:txBody>
          <a:bodyPr>
            <a:noAutofit/>
          </a:bodyPr>
          <a:lstStyle/>
          <a:p>
            <a:pPr algn="l"/>
            <a:r>
              <a:rPr lang="pt-BR" sz="3200" dirty="0">
                <a:solidFill>
                  <a:srgbClr val="002147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1. [listar todas as pessoas autoras, conforme submissão – máximo de 10, conforme edital]; 2. [listar todas as pessoas autoras, conforme submissão – máximo de 10, conforme edital]; 3. [listar todas as pessoas autoras, conforme submissão – máximo de 10, conforme edital]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F2250BE-9498-4FC2-8031-D8CEAD95507B}"/>
              </a:ext>
            </a:extLst>
          </p:cNvPr>
          <p:cNvSpPr/>
          <p:nvPr/>
        </p:nvSpPr>
        <p:spPr>
          <a:xfrm>
            <a:off x="1150372" y="10954319"/>
            <a:ext cx="14394427" cy="207639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D47AF31E-2EFA-4CF5-B954-AC9E29AFF1F1}"/>
              </a:ext>
            </a:extLst>
          </p:cNvPr>
          <p:cNvSpPr/>
          <p:nvPr/>
        </p:nvSpPr>
        <p:spPr>
          <a:xfrm>
            <a:off x="16854485" y="10954319"/>
            <a:ext cx="14394427" cy="207639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57697DB5-E30E-4C09-B0F3-15C4545F086E}"/>
              </a:ext>
            </a:extLst>
          </p:cNvPr>
          <p:cNvSpPr txBox="1"/>
          <p:nvPr/>
        </p:nvSpPr>
        <p:spPr>
          <a:xfrm>
            <a:off x="2011866" y="13655710"/>
            <a:ext cx="127899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Lorem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ipsum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consectetur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adipiscing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elit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Integer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egestas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Fusce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ullamcorper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varius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lectus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nec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ornare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ex.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ante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tellus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pretium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quis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risus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sed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sollicitudin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fermentum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leo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Suspendisse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tristique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viverra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urna,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molestie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diam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feugiat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in. Etiam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scelerisque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suscipit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tortor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ut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vestibulum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est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efficitur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id. </a:t>
            </a:r>
          </a:p>
        </p:txBody>
      </p:sp>
      <p:pic>
        <p:nvPicPr>
          <p:cNvPr id="19" name="Gráfico 18">
            <a:extLst>
              <a:ext uri="{FF2B5EF4-FFF2-40B4-BE49-F238E27FC236}">
                <a16:creationId xmlns:a16="http://schemas.microsoft.com/office/drawing/2014/main" id="{1D0A4D47-4106-4B0F-A273-3C3AF5242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05064" y="16255261"/>
            <a:ext cx="10550704" cy="6154578"/>
          </a:xfrm>
          <a:prstGeom prst="rect">
            <a:avLst/>
          </a:prstGeom>
        </p:spPr>
      </p:pic>
      <p:sp>
        <p:nvSpPr>
          <p:cNvPr id="104" name="Seta: Pentágono 103">
            <a:extLst>
              <a:ext uri="{FF2B5EF4-FFF2-40B4-BE49-F238E27FC236}">
                <a16:creationId xmlns:a16="http://schemas.microsoft.com/office/drawing/2014/main" id="{AA57BD6E-DF42-4807-95AC-A2A7112FA50F}"/>
              </a:ext>
            </a:extLst>
          </p:cNvPr>
          <p:cNvSpPr/>
          <p:nvPr/>
        </p:nvSpPr>
        <p:spPr>
          <a:xfrm>
            <a:off x="1150372" y="11872452"/>
            <a:ext cx="11822678" cy="1411095"/>
          </a:xfrm>
          <a:prstGeom prst="homePlate">
            <a:avLst/>
          </a:prstGeom>
          <a:solidFill>
            <a:srgbClr val="F5A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4800" dirty="0">
                <a:latin typeface="Arial Black" panose="020B0A04020102020204" pitchFamily="34" charset="0"/>
                <a:ea typeface="Roboto Black" panose="02000000000000000000" pitchFamily="2" charset="0"/>
              </a:rPr>
              <a:t>		</a:t>
            </a:r>
            <a:r>
              <a:rPr lang="pt-BR" sz="5400" dirty="0">
                <a:latin typeface="Arial Black" panose="020B0A04020102020204" pitchFamily="34" charset="0"/>
                <a:ea typeface="Roboto Black" panose="02000000000000000000" pitchFamily="2" charset="0"/>
              </a:rPr>
              <a:t>INTRODUÇÃO</a:t>
            </a:r>
          </a:p>
        </p:txBody>
      </p:sp>
      <p:sp>
        <p:nvSpPr>
          <p:cNvPr id="105" name="Seta: Pentágono 104">
            <a:extLst>
              <a:ext uri="{FF2B5EF4-FFF2-40B4-BE49-F238E27FC236}">
                <a16:creationId xmlns:a16="http://schemas.microsoft.com/office/drawing/2014/main" id="{D3E8EE08-4F43-4808-90B0-CF9B80E1A0C2}"/>
              </a:ext>
            </a:extLst>
          </p:cNvPr>
          <p:cNvSpPr/>
          <p:nvPr/>
        </p:nvSpPr>
        <p:spPr>
          <a:xfrm>
            <a:off x="1150372" y="17623813"/>
            <a:ext cx="11822678" cy="1411095"/>
          </a:xfrm>
          <a:prstGeom prst="homePlate">
            <a:avLst/>
          </a:prstGeom>
          <a:solidFill>
            <a:srgbClr val="F5A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5000" dirty="0">
                <a:latin typeface="Arial Black" panose="020B0A04020102020204" pitchFamily="34" charset="0"/>
                <a:ea typeface="Roboto Black" panose="02000000000000000000" pitchFamily="2" charset="0"/>
              </a:rPr>
              <a:t>		</a:t>
            </a:r>
            <a:r>
              <a:rPr lang="pt-BR" sz="6000" dirty="0">
                <a:latin typeface="Arial Black" panose="020B0A04020102020204" pitchFamily="34" charset="0"/>
                <a:ea typeface="Roboto Black" panose="02000000000000000000" pitchFamily="2" charset="0"/>
              </a:rPr>
              <a:t> OBJETIVO</a:t>
            </a:r>
          </a:p>
        </p:txBody>
      </p:sp>
      <p:sp>
        <p:nvSpPr>
          <p:cNvPr id="106" name="CaixaDeTexto 105">
            <a:extLst>
              <a:ext uri="{FF2B5EF4-FFF2-40B4-BE49-F238E27FC236}">
                <a16:creationId xmlns:a16="http://schemas.microsoft.com/office/drawing/2014/main" id="{A148CF83-1566-4D73-AE09-1EEC58208914}"/>
              </a:ext>
            </a:extLst>
          </p:cNvPr>
          <p:cNvSpPr txBox="1"/>
          <p:nvPr/>
        </p:nvSpPr>
        <p:spPr>
          <a:xfrm>
            <a:off x="2011866" y="19417149"/>
            <a:ext cx="127899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Lorem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ipsum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consectetur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adipiscing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elit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Integer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egestas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Fusce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ullamcorper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varius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lectus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nec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ornare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ex.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ante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tellus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pretium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quis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risus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sed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sollicitudin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fermentum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leo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Suspendisse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tristique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viverra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urna,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molestie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diam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feugiat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in. Etiam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scelerisque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suscipit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tortor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ut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vestibulum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est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efficitur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id.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dignissim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convallis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purus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tincidunt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non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laoreet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enim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sodales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ultricies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augue.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Pellentesque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ut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nulla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 ipsum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fringilla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condimentum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Mauris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sagittis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velit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non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dignissim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pharetra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8" name="Seta: Pentágono 107">
            <a:extLst>
              <a:ext uri="{FF2B5EF4-FFF2-40B4-BE49-F238E27FC236}">
                <a16:creationId xmlns:a16="http://schemas.microsoft.com/office/drawing/2014/main" id="{F9B7503D-978A-44A6-A8EA-7C756EE9469B}"/>
              </a:ext>
            </a:extLst>
          </p:cNvPr>
          <p:cNvSpPr/>
          <p:nvPr/>
        </p:nvSpPr>
        <p:spPr>
          <a:xfrm>
            <a:off x="1150372" y="25307818"/>
            <a:ext cx="11822678" cy="1411095"/>
          </a:xfrm>
          <a:prstGeom prst="homePlate">
            <a:avLst/>
          </a:prstGeom>
          <a:solidFill>
            <a:srgbClr val="F5A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5000" dirty="0">
                <a:latin typeface="Arial Black" panose="020B0A04020102020204" pitchFamily="34" charset="0"/>
                <a:ea typeface="Roboto Black" panose="02000000000000000000" pitchFamily="2" charset="0"/>
              </a:rPr>
              <a:t>		</a:t>
            </a:r>
            <a:r>
              <a:rPr lang="pt-BR" sz="6000" dirty="0">
                <a:latin typeface="Arial Black" panose="020B0A04020102020204" pitchFamily="34" charset="0"/>
                <a:ea typeface="Roboto Black" panose="02000000000000000000" pitchFamily="2" charset="0"/>
              </a:rPr>
              <a:t> MÉTODO</a:t>
            </a:r>
          </a:p>
        </p:txBody>
      </p:sp>
      <p:sp>
        <p:nvSpPr>
          <p:cNvPr id="111" name="CaixaDeTexto 110">
            <a:extLst>
              <a:ext uri="{FF2B5EF4-FFF2-40B4-BE49-F238E27FC236}">
                <a16:creationId xmlns:a16="http://schemas.microsoft.com/office/drawing/2014/main" id="{378A4525-8D4D-4A54-919A-86F810E061E2}"/>
              </a:ext>
            </a:extLst>
          </p:cNvPr>
          <p:cNvSpPr txBox="1"/>
          <p:nvPr/>
        </p:nvSpPr>
        <p:spPr>
          <a:xfrm>
            <a:off x="17715979" y="13655710"/>
            <a:ext cx="12789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Lorem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ipsum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consectetur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adipiscing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elit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Integer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egestas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Fusce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ullamcorper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varius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lectus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nec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ornare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ex.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ante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tellus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pretium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quis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risus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sed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sollicitudin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fermentum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leo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12" name="Seta: Pentágono 111">
            <a:extLst>
              <a:ext uri="{FF2B5EF4-FFF2-40B4-BE49-F238E27FC236}">
                <a16:creationId xmlns:a16="http://schemas.microsoft.com/office/drawing/2014/main" id="{133F6ECA-24D4-4A76-9464-70176461002B}"/>
              </a:ext>
            </a:extLst>
          </p:cNvPr>
          <p:cNvSpPr/>
          <p:nvPr/>
        </p:nvSpPr>
        <p:spPr>
          <a:xfrm>
            <a:off x="16854485" y="11872452"/>
            <a:ext cx="11720516" cy="1411095"/>
          </a:xfrm>
          <a:prstGeom prst="homePlate">
            <a:avLst/>
          </a:prstGeom>
          <a:solidFill>
            <a:srgbClr val="F5A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5000" dirty="0">
                <a:latin typeface="Arial Black" panose="020B0A04020102020204" pitchFamily="34" charset="0"/>
                <a:ea typeface="Roboto Black" panose="02000000000000000000" pitchFamily="2" charset="0"/>
              </a:rPr>
              <a:t>		</a:t>
            </a:r>
            <a:r>
              <a:rPr lang="pt-BR" sz="6000" dirty="0">
                <a:latin typeface="Arial Black" panose="020B0A04020102020204" pitchFamily="34" charset="0"/>
                <a:ea typeface="Roboto Black" panose="02000000000000000000" pitchFamily="2" charset="0"/>
              </a:rPr>
              <a:t>RESULTADOS</a:t>
            </a:r>
          </a:p>
        </p:txBody>
      </p:sp>
      <p:sp>
        <p:nvSpPr>
          <p:cNvPr id="113" name="CaixaDeTexto 112">
            <a:extLst>
              <a:ext uri="{FF2B5EF4-FFF2-40B4-BE49-F238E27FC236}">
                <a16:creationId xmlns:a16="http://schemas.microsoft.com/office/drawing/2014/main" id="{72C46B72-5D08-417A-A39E-49DF8FDA1992}"/>
              </a:ext>
            </a:extLst>
          </p:cNvPr>
          <p:cNvSpPr txBox="1"/>
          <p:nvPr/>
        </p:nvSpPr>
        <p:spPr>
          <a:xfrm>
            <a:off x="17715979" y="22285171"/>
            <a:ext cx="12789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Lorem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ipsum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consectetur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adipiscing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elit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Integer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egestas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Fusce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ullamcorper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varius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lectus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nec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ornare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ex.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ante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tellus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pretium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quis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risus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sed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sollicitudin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fermentum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leo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14" name="CaixaDeTexto 113">
            <a:extLst>
              <a:ext uri="{FF2B5EF4-FFF2-40B4-BE49-F238E27FC236}">
                <a16:creationId xmlns:a16="http://schemas.microsoft.com/office/drawing/2014/main" id="{88C4B99A-5C30-4735-810C-C5930EDCE0F0}"/>
              </a:ext>
            </a:extLst>
          </p:cNvPr>
          <p:cNvSpPr txBox="1"/>
          <p:nvPr/>
        </p:nvSpPr>
        <p:spPr>
          <a:xfrm>
            <a:off x="17715979" y="27432787"/>
            <a:ext cx="1278998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Lorem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ipsum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consectetur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adipiscing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elit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Integer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egestas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Fusce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ullamcorper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varius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lectus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nec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ornare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ex.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ante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tellus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pretium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quis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risus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sed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sollicitudin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fermentum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leo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Suspendisse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tristique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viverra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urna,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molestie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diam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feugiat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in.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dignissim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convallis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purus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tincidunt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non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laoreet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enim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sodales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4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ultri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5" name="Seta: Pentágono 114">
            <a:extLst>
              <a:ext uri="{FF2B5EF4-FFF2-40B4-BE49-F238E27FC236}">
                <a16:creationId xmlns:a16="http://schemas.microsoft.com/office/drawing/2014/main" id="{D0E50F52-AFF6-4040-8892-16B58CB8784A}"/>
              </a:ext>
            </a:extLst>
          </p:cNvPr>
          <p:cNvSpPr/>
          <p:nvPr/>
        </p:nvSpPr>
        <p:spPr>
          <a:xfrm>
            <a:off x="16854485" y="25611429"/>
            <a:ext cx="11720516" cy="1411095"/>
          </a:xfrm>
          <a:prstGeom prst="homePlate">
            <a:avLst/>
          </a:prstGeom>
          <a:solidFill>
            <a:srgbClr val="F5A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5000" dirty="0">
                <a:latin typeface="Arial Black" panose="020B0A04020102020204" pitchFamily="34" charset="0"/>
                <a:ea typeface="Roboto Black" panose="02000000000000000000" pitchFamily="2" charset="0"/>
              </a:rPr>
              <a:t>		</a:t>
            </a:r>
            <a:r>
              <a:rPr lang="pt-BR" sz="6000" dirty="0">
                <a:latin typeface="Arial Black" panose="020B0A04020102020204" pitchFamily="34" charset="0"/>
                <a:ea typeface="Roboto Black" panose="02000000000000000000" pitchFamily="2" charset="0"/>
              </a:rPr>
              <a:t>CONCLUSÃO</a:t>
            </a:r>
          </a:p>
        </p:txBody>
      </p:sp>
      <p:sp>
        <p:nvSpPr>
          <p:cNvPr id="116" name="CaixaDeTexto 115">
            <a:extLst>
              <a:ext uri="{FF2B5EF4-FFF2-40B4-BE49-F238E27FC236}">
                <a16:creationId xmlns:a16="http://schemas.microsoft.com/office/drawing/2014/main" id="{2D1EEBAD-65F5-418D-B247-200619EA0335}"/>
              </a:ext>
            </a:extLst>
          </p:cNvPr>
          <p:cNvSpPr txBox="1"/>
          <p:nvPr/>
        </p:nvSpPr>
        <p:spPr>
          <a:xfrm>
            <a:off x="2011865" y="35453685"/>
            <a:ext cx="284940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t-BR" sz="32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[colocar referência completa]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2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[colocar referência completa]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2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[colocar referência completa]</a:t>
            </a:r>
          </a:p>
        </p:txBody>
      </p:sp>
      <p:sp>
        <p:nvSpPr>
          <p:cNvPr id="117" name="Seta: Pentágono 116">
            <a:extLst>
              <a:ext uri="{FF2B5EF4-FFF2-40B4-BE49-F238E27FC236}">
                <a16:creationId xmlns:a16="http://schemas.microsoft.com/office/drawing/2014/main" id="{48EFA1E6-D86A-4038-8090-A3605E6C8587}"/>
              </a:ext>
            </a:extLst>
          </p:cNvPr>
          <p:cNvSpPr/>
          <p:nvPr/>
        </p:nvSpPr>
        <p:spPr>
          <a:xfrm>
            <a:off x="1150372" y="33545063"/>
            <a:ext cx="8760544" cy="1411095"/>
          </a:xfrm>
          <a:prstGeom prst="homePlate">
            <a:avLst/>
          </a:prstGeom>
          <a:solidFill>
            <a:srgbClr val="F5A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5000" dirty="0">
                <a:latin typeface="Arial Black" panose="020B0A04020102020204" pitchFamily="34" charset="0"/>
                <a:ea typeface="Roboto Black" panose="02000000000000000000" pitchFamily="2" charset="0"/>
              </a:rPr>
              <a:t>		</a:t>
            </a:r>
            <a:r>
              <a:rPr lang="pt-BR" sz="6000" dirty="0">
                <a:latin typeface="Arial Black" panose="020B0A04020102020204" pitchFamily="34" charset="0"/>
                <a:ea typeface="Roboto Black" panose="02000000000000000000" pitchFamily="2" charset="0"/>
              </a:rPr>
              <a:t>REFERÊNCIAS</a:t>
            </a:r>
          </a:p>
        </p:txBody>
      </p:sp>
      <p:sp>
        <p:nvSpPr>
          <p:cNvPr id="118" name="CaixaDeTexto 117">
            <a:extLst>
              <a:ext uri="{FF2B5EF4-FFF2-40B4-BE49-F238E27FC236}">
                <a16:creationId xmlns:a16="http://schemas.microsoft.com/office/drawing/2014/main" id="{96E1B48E-D0D1-430E-A426-B9144D78B4A1}"/>
              </a:ext>
            </a:extLst>
          </p:cNvPr>
          <p:cNvSpPr txBox="1"/>
          <p:nvPr/>
        </p:nvSpPr>
        <p:spPr>
          <a:xfrm>
            <a:off x="2011866" y="27285298"/>
            <a:ext cx="127899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Lorem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ipsum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consectetur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adipiscing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elit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Integer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egestas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Fusce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ullamcorper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varius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lectus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nec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ornare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ex.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ante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tellus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pretium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quis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risus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sed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sollicitudin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fermentum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leo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Suspendisse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tristique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viverra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urna,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molestie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diam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feugiat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in.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Duis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dignissim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dolor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convallis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purus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tincidunt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, non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laoreet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enim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sodales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Curabitur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sit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amet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pt-BR" sz="3600" b="0" i="0" dirty="0" err="1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ultri</a:t>
            </a:r>
            <a:r>
              <a:rPr lang="pt-BR" sz="36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9" name="CaixaDeTexto 118">
            <a:extLst>
              <a:ext uri="{FF2B5EF4-FFF2-40B4-BE49-F238E27FC236}">
                <a16:creationId xmlns:a16="http://schemas.microsoft.com/office/drawing/2014/main" id="{AB21B648-75DF-4A3F-A332-D6793084927C}"/>
              </a:ext>
            </a:extLst>
          </p:cNvPr>
          <p:cNvSpPr txBox="1"/>
          <p:nvPr/>
        </p:nvSpPr>
        <p:spPr>
          <a:xfrm>
            <a:off x="1150372" y="38477408"/>
            <a:ext cx="226240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Afiliações </a:t>
            </a:r>
            <a:r>
              <a:rPr lang="pt-BR" sz="3400" b="1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1. 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[colocar a afiliação conforme submissão]. </a:t>
            </a:r>
            <a:r>
              <a:rPr lang="pt-BR" sz="3400" b="1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2. 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[colocar a afiliação conforme submissão]. </a:t>
            </a:r>
            <a:b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</a:br>
            <a:r>
              <a:rPr lang="pt-BR" sz="3400" b="1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3. </a:t>
            </a:r>
            <a:r>
              <a:rPr lang="pt-BR" sz="3400" b="0" i="0" dirty="0">
                <a:solidFill>
                  <a:srgbClr val="002147"/>
                </a:solidFill>
                <a:effectLst/>
                <a:latin typeface="Arial" panose="020B0604020202020204" pitchFamily="34" charset="0"/>
                <a:ea typeface="Roboto Light" panose="02000000000000000000" pitchFamily="2" charset="0"/>
                <a:cs typeface="Arial" panose="020B0604020202020204" pitchFamily="34" charset="0"/>
              </a:rPr>
              <a:t>[colocar a afiliação conforme submissão].</a:t>
            </a: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081375AC-F6EB-4FE3-AC1D-A52AC4B461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03661" y="1224716"/>
            <a:ext cx="12469489" cy="3450366"/>
          </a:xfrm>
          <a:prstGeom prst="rect">
            <a:avLst/>
          </a:prstGeom>
        </p:spPr>
      </p:pic>
      <p:pic>
        <p:nvPicPr>
          <p:cNvPr id="221" name="Gráfico 220">
            <a:extLst>
              <a:ext uri="{FF2B5EF4-FFF2-40B4-BE49-F238E27FC236}">
                <a16:creationId xmlns:a16="http://schemas.microsoft.com/office/drawing/2014/main" id="{51570C89-5DBB-463A-A90E-1E2FB20042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774400" y="1942816"/>
            <a:ext cx="7321227" cy="198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7353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491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do Office</vt:lpstr>
      <vt:lpstr>Inserir título completo do seu pôster, trabalho ou apresentação aqui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completo do trabalho ou apresentação aqui Título completo do trabalho ou apresentação aqui</dc:title>
  <dc:creator>Cristiane Andrade</dc:creator>
  <cp:lastModifiedBy>Cristiane Andrade</cp:lastModifiedBy>
  <cp:revision>14</cp:revision>
  <dcterms:created xsi:type="dcterms:W3CDTF">2025-09-03T16:12:42Z</dcterms:created>
  <dcterms:modified xsi:type="dcterms:W3CDTF">2026-05-04T15:33:08Z</dcterms:modified>
</cp:coreProperties>
</file>