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66" r:id="rId4"/>
    <p:sldId id="258" r:id="rId5"/>
    <p:sldId id="259" r:id="rId6"/>
    <p:sldId id="264" r:id="rId7"/>
    <p:sldId id="260" r:id="rId8"/>
    <p:sldId id="263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7283"/>
    <a:srgbClr val="D8E0EC"/>
    <a:srgbClr val="2CA2BA"/>
    <a:srgbClr val="33CCCC"/>
    <a:srgbClr val="0033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910" autoAdjust="0"/>
  </p:normalViewPr>
  <p:slideViewPr>
    <p:cSldViewPr snapToGrid="0" snapToObjects="1">
      <p:cViewPr varScale="1">
        <p:scale>
          <a:sx n="102" d="100"/>
          <a:sy n="102" d="100"/>
        </p:scale>
        <p:origin x="1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Slide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675420" y="3429000"/>
            <a:ext cx="4971618" cy="2033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6569348" y="3429000"/>
            <a:ext cx="4984220" cy="203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031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Conteúdo com Legenda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74" name="Google Shape;474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75" name="Google Shape;475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76" name="Google Shape;47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86B75A-687E-405C-8A0B-8D00578BA2C3}" type="datetimeFigureOut">
              <a:rPr lang="en-US" smtClean="0"/>
              <a:pPr/>
              <a:t>6/30/2025</a:t>
            </a:fld>
            <a:endParaRPr lang="en-US" dirty="0"/>
          </a:p>
        </p:txBody>
      </p:sp>
      <p:sp>
        <p:nvSpPr>
          <p:cNvPr id="477" name="Google Shape;47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8" name="Google Shape;47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3" y="773154"/>
            <a:ext cx="691590" cy="64409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1" y="1496016"/>
            <a:ext cx="732200" cy="7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6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Imagem com Legenda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Century Gothic"/>
              <a:buNone/>
              <a:defRPr sz="3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81" name="Google Shape;481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r>
              <a:rPr lang="pt-BR"/>
              <a:t>Clique no ícone para adicionar uma imagem</a:t>
            </a:r>
            <a:endParaRPr/>
          </a:p>
        </p:txBody>
      </p:sp>
      <p:sp>
        <p:nvSpPr>
          <p:cNvPr id="482" name="Google Shape;482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83" name="Google Shape;48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86B75A-687E-405C-8A0B-8D00578BA2C3}" type="datetimeFigureOut">
              <a:rPr lang="en-US" smtClean="0"/>
              <a:pPr/>
              <a:t>6/30/2025</a:t>
            </a:fld>
            <a:endParaRPr lang="en-US" dirty="0"/>
          </a:p>
        </p:txBody>
      </p:sp>
      <p:sp>
        <p:nvSpPr>
          <p:cNvPr id="484" name="Google Shape;48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5" name="Google Shape;48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993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Título e texto vertical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88" name="Google Shape;488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89" name="Google Shape;48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86B75A-687E-405C-8A0B-8D00578BA2C3}" type="datetimeFigureOut">
              <a:rPr lang="en-US" smtClean="0"/>
              <a:pPr/>
              <a:t>6/30/2025</a:t>
            </a:fld>
            <a:endParaRPr lang="en-US" dirty="0"/>
          </a:p>
        </p:txBody>
      </p:sp>
      <p:sp>
        <p:nvSpPr>
          <p:cNvPr id="490" name="Google Shape;49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91" name="Google Shape;49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721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Texto e Título Vertical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94" name="Google Shape;494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95" name="Google Shape;49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86B75A-687E-405C-8A0B-8D00578BA2C3}" type="datetimeFigureOut">
              <a:rPr lang="en-US" smtClean="0"/>
              <a:pPr/>
              <a:t>6/30/2025</a:t>
            </a:fld>
            <a:endParaRPr lang="en-US" dirty="0"/>
          </a:p>
        </p:txBody>
      </p:sp>
      <p:sp>
        <p:nvSpPr>
          <p:cNvPr id="496" name="Google Shape;49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97" name="Google Shape;49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17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6/30/2025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3" y="773154"/>
            <a:ext cx="691590" cy="64409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1" y="1496016"/>
            <a:ext cx="732200" cy="7348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Título e Conteú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CCB4A83B-5376-4F30-A8E6-331D36E9DE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8C0981F-1620-4C2B-86EE-EDD7F2113B9C}"/>
              </a:ext>
            </a:extLst>
          </p:cNvPr>
          <p:cNvSpPr/>
          <p:nvPr userDrawn="1"/>
        </p:nvSpPr>
        <p:spPr>
          <a:xfrm>
            <a:off x="10711543" y="0"/>
            <a:ext cx="1284512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8200" y="1610211"/>
            <a:ext cx="6934201" cy="96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8201" y="2727433"/>
            <a:ext cx="6934200" cy="258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AC4D4FD-9820-4D9F-A485-2AC800B22150}"/>
              </a:ext>
            </a:extLst>
          </p:cNvPr>
          <p:cNvGrpSpPr/>
          <p:nvPr userDrawn="1"/>
        </p:nvGrpSpPr>
        <p:grpSpPr>
          <a:xfrm>
            <a:off x="10829185" y="358906"/>
            <a:ext cx="1049228" cy="2585545"/>
            <a:chOff x="9832075" y="623198"/>
            <a:chExt cx="1794039" cy="4420936"/>
          </a:xfrm>
        </p:grpSpPr>
        <p:pic>
          <p:nvPicPr>
            <p:cNvPr id="8" name="Imagem 7" descr="C:\Users\3610308\Downloads\WhatsApp Image 2023-09-05 at 12.09.09.jpeg">
              <a:extLst>
                <a:ext uri="{FF2B5EF4-FFF2-40B4-BE49-F238E27FC236}">
                  <a16:creationId xmlns:a16="http://schemas.microsoft.com/office/drawing/2014/main" id="{27BE7942-9FCA-494A-96A4-D06AB5486653}"/>
                </a:ext>
              </a:extLst>
            </p:cNvPr>
            <p:cNvPicPr/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14728" r="10842" b="10407"/>
            <a:stretch/>
          </p:blipFill>
          <p:spPr bwMode="auto">
            <a:xfrm>
              <a:off x="10145688" y="2595334"/>
              <a:ext cx="1166812" cy="696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57EE5952-1CD9-4910-9E85-77FB049E7FD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32075" y="623198"/>
              <a:ext cx="1794039" cy="179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229957CE-078F-4DA9-902B-29F549F8B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59680" y="3669406"/>
              <a:ext cx="1138828" cy="1374728"/>
            </a:xfrm>
            <a:prstGeom prst="rect">
              <a:avLst/>
            </a:prstGeom>
          </p:spPr>
        </p:pic>
      </p:grpSp>
      <p:pic>
        <p:nvPicPr>
          <p:cNvPr id="5" name="Gráfico 4">
            <a:extLst>
              <a:ext uri="{FF2B5EF4-FFF2-40B4-BE49-F238E27FC236}">
                <a16:creationId xmlns:a16="http://schemas.microsoft.com/office/drawing/2014/main" id="{3CBAF9F8-AB3A-469E-AB20-C5AC8C3BD6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78969" b="12883"/>
          <a:stretch/>
        </p:blipFill>
        <p:spPr>
          <a:xfrm>
            <a:off x="0" y="6217002"/>
            <a:ext cx="12192000" cy="6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7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Em branc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86B75A-687E-405C-8A0B-8D00578BA2C3}" type="datetimeFigureOut">
              <a:rPr lang="en-US" smtClean="0"/>
              <a:pPr/>
              <a:t>6/30/2025</a:t>
            </a:fld>
            <a:endParaRPr lang="en-US" dirty="0"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12621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Somente títul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86B75A-687E-405C-8A0B-8D00578BA2C3}" type="datetimeFigureOut">
              <a:rPr lang="en-US" smtClean="0"/>
              <a:pPr/>
              <a:t>6/30/2025</a:t>
            </a:fld>
            <a:endParaRPr lang="en-US" dirty="0"/>
          </a:p>
        </p:txBody>
      </p:sp>
      <p:sp>
        <p:nvSpPr>
          <p:cNvPr id="37" name="Google Shape;3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8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92906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m mês">
  <p:cSld name="Um mê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837386" cy="99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1"/>
          </p:nvPr>
        </p:nvSpPr>
        <p:spPr>
          <a:xfrm>
            <a:off x="926758" y="2380595"/>
            <a:ext cx="4748828" cy="45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2"/>
          </p:nvPr>
        </p:nvSpPr>
        <p:spPr>
          <a:xfrm>
            <a:off x="6558454" y="2317530"/>
            <a:ext cx="4795345" cy="4083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None/>
              <a:defRPr sz="17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3"/>
          </p:nvPr>
        </p:nvSpPr>
        <p:spPr>
          <a:xfrm>
            <a:off x="6557963" y="365125"/>
            <a:ext cx="4795837" cy="99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grpSp>
        <p:nvGrpSpPr>
          <p:cNvPr id="44" name="Google Shape;44;p23" descr="Linhas pontilhadas"/>
          <p:cNvGrpSpPr/>
          <p:nvPr/>
        </p:nvGrpSpPr>
        <p:grpSpPr>
          <a:xfrm>
            <a:off x="6557963" y="2680139"/>
            <a:ext cx="4795836" cy="3565213"/>
            <a:chOff x="6557963" y="2680139"/>
            <a:chExt cx="4795836" cy="3565213"/>
          </a:xfrm>
        </p:grpSpPr>
        <p:cxnSp>
          <p:nvCxnSpPr>
            <p:cNvPr id="45" name="Google Shape;45;p23"/>
            <p:cNvCxnSpPr/>
            <p:nvPr/>
          </p:nvCxnSpPr>
          <p:spPr>
            <a:xfrm>
              <a:off x="6557963" y="2680139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" name="Google Shape;46;p23"/>
            <p:cNvCxnSpPr/>
            <p:nvPr/>
          </p:nvCxnSpPr>
          <p:spPr>
            <a:xfrm>
              <a:off x="6557963" y="3037491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7" name="Google Shape;47;p23"/>
            <p:cNvCxnSpPr/>
            <p:nvPr/>
          </p:nvCxnSpPr>
          <p:spPr>
            <a:xfrm>
              <a:off x="6557963" y="339242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8" name="Google Shape;48;p23"/>
            <p:cNvCxnSpPr/>
            <p:nvPr/>
          </p:nvCxnSpPr>
          <p:spPr>
            <a:xfrm>
              <a:off x="6557963" y="374904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" name="Google Shape;49;p23"/>
            <p:cNvCxnSpPr/>
            <p:nvPr/>
          </p:nvCxnSpPr>
          <p:spPr>
            <a:xfrm>
              <a:off x="6557963" y="410565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" name="Google Shape;50;p23"/>
            <p:cNvCxnSpPr/>
            <p:nvPr/>
          </p:nvCxnSpPr>
          <p:spPr>
            <a:xfrm>
              <a:off x="6557963" y="446227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" name="Google Shape;51;p23"/>
            <p:cNvCxnSpPr/>
            <p:nvPr/>
          </p:nvCxnSpPr>
          <p:spPr>
            <a:xfrm>
              <a:off x="6557963" y="4818888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" name="Google Shape;52;p23"/>
            <p:cNvCxnSpPr/>
            <p:nvPr/>
          </p:nvCxnSpPr>
          <p:spPr>
            <a:xfrm>
              <a:off x="6557963" y="517550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" name="Google Shape;53;p23"/>
            <p:cNvCxnSpPr/>
            <p:nvPr/>
          </p:nvCxnSpPr>
          <p:spPr>
            <a:xfrm>
              <a:off x="6557963" y="553212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" name="Google Shape;54;p23"/>
            <p:cNvCxnSpPr/>
            <p:nvPr/>
          </p:nvCxnSpPr>
          <p:spPr>
            <a:xfrm>
              <a:off x="6557963" y="588873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Google Shape;55;p23"/>
            <p:cNvCxnSpPr/>
            <p:nvPr/>
          </p:nvCxnSpPr>
          <p:spPr>
            <a:xfrm>
              <a:off x="6557963" y="624535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6" name="Google Shape;56;p23"/>
          <p:cNvSpPr/>
          <p:nvPr/>
        </p:nvSpPr>
        <p:spPr>
          <a:xfrm>
            <a:off x="838200" y="1618737"/>
            <a:ext cx="4837386" cy="54886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Texto</a:t>
            </a:r>
            <a:endParaRPr/>
          </a:p>
        </p:txBody>
      </p:sp>
      <p:grpSp>
        <p:nvGrpSpPr>
          <p:cNvPr id="57" name="Google Shape;57;p23" descr="Formas circulares"/>
          <p:cNvGrpSpPr/>
          <p:nvPr/>
        </p:nvGrpSpPr>
        <p:grpSpPr>
          <a:xfrm>
            <a:off x="987552" y="3151398"/>
            <a:ext cx="4471416" cy="2875416"/>
            <a:chOff x="987552" y="3151398"/>
            <a:chExt cx="4471416" cy="2875416"/>
          </a:xfrm>
        </p:grpSpPr>
        <p:grpSp>
          <p:nvGrpSpPr>
            <p:cNvPr id="58" name="Google Shape;58;p23"/>
            <p:cNvGrpSpPr/>
            <p:nvPr/>
          </p:nvGrpSpPr>
          <p:grpSpPr>
            <a:xfrm>
              <a:off x="987552" y="3151398"/>
              <a:ext cx="4471416" cy="310901"/>
              <a:chOff x="987552" y="3151398"/>
              <a:chExt cx="4471416" cy="310901"/>
            </a:xfrm>
          </p:grpSpPr>
          <p:sp>
            <p:nvSpPr>
              <p:cNvPr id="59" name="Google Shape;59;p23"/>
              <p:cNvSpPr/>
              <p:nvPr/>
            </p:nvSpPr>
            <p:spPr>
              <a:xfrm>
                <a:off x="987552" y="3151403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" name="Google Shape;60;p23"/>
              <p:cNvSpPr/>
              <p:nvPr/>
            </p:nvSpPr>
            <p:spPr>
              <a:xfrm>
                <a:off x="1682496" y="3151402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1" name="Google Shape;61;p23"/>
              <p:cNvSpPr/>
              <p:nvPr/>
            </p:nvSpPr>
            <p:spPr>
              <a:xfrm>
                <a:off x="2377440" y="3151400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2" name="Google Shape;62;p23"/>
              <p:cNvSpPr/>
              <p:nvPr/>
            </p:nvSpPr>
            <p:spPr>
              <a:xfrm>
                <a:off x="3063240" y="3151400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" name="Google Shape;63;p23"/>
              <p:cNvSpPr/>
              <p:nvPr/>
            </p:nvSpPr>
            <p:spPr>
              <a:xfrm>
                <a:off x="3758184" y="3151400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" name="Google Shape;64;p23"/>
              <p:cNvSpPr/>
              <p:nvPr/>
            </p:nvSpPr>
            <p:spPr>
              <a:xfrm>
                <a:off x="4453128" y="3151399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" name="Google Shape;65;p23"/>
              <p:cNvSpPr/>
              <p:nvPr/>
            </p:nvSpPr>
            <p:spPr>
              <a:xfrm>
                <a:off x="5148072" y="3151398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66" name="Google Shape;66;p23"/>
            <p:cNvGrpSpPr/>
            <p:nvPr/>
          </p:nvGrpSpPr>
          <p:grpSpPr>
            <a:xfrm>
              <a:off x="987552" y="3792532"/>
              <a:ext cx="4471416" cy="310901"/>
              <a:chOff x="987552" y="3792532"/>
              <a:chExt cx="4471416" cy="310901"/>
            </a:xfrm>
          </p:grpSpPr>
          <p:sp>
            <p:nvSpPr>
              <p:cNvPr id="67" name="Google Shape;67;p23"/>
              <p:cNvSpPr/>
              <p:nvPr/>
            </p:nvSpPr>
            <p:spPr>
              <a:xfrm>
                <a:off x="987552" y="3792537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8" name="Google Shape;68;p23"/>
              <p:cNvSpPr/>
              <p:nvPr/>
            </p:nvSpPr>
            <p:spPr>
              <a:xfrm>
                <a:off x="1682496" y="3792536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9" name="Google Shape;69;p23"/>
              <p:cNvSpPr/>
              <p:nvPr/>
            </p:nvSpPr>
            <p:spPr>
              <a:xfrm>
                <a:off x="2377440" y="3792534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0" name="Google Shape;70;p23"/>
              <p:cNvSpPr/>
              <p:nvPr/>
            </p:nvSpPr>
            <p:spPr>
              <a:xfrm>
                <a:off x="3063240" y="3792534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1" name="Google Shape;71;p23"/>
              <p:cNvSpPr/>
              <p:nvPr/>
            </p:nvSpPr>
            <p:spPr>
              <a:xfrm>
                <a:off x="3758184" y="3792534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2" name="Google Shape;72;p23"/>
              <p:cNvSpPr/>
              <p:nvPr/>
            </p:nvSpPr>
            <p:spPr>
              <a:xfrm>
                <a:off x="4453128" y="3792533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3" name="Google Shape;73;p23"/>
              <p:cNvSpPr/>
              <p:nvPr/>
            </p:nvSpPr>
            <p:spPr>
              <a:xfrm>
                <a:off x="5148072" y="3792532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74" name="Google Shape;74;p23"/>
            <p:cNvGrpSpPr/>
            <p:nvPr/>
          </p:nvGrpSpPr>
          <p:grpSpPr>
            <a:xfrm>
              <a:off x="987552" y="4433661"/>
              <a:ext cx="4471416" cy="310901"/>
              <a:chOff x="987552" y="4433661"/>
              <a:chExt cx="4471416" cy="310901"/>
            </a:xfrm>
          </p:grpSpPr>
          <p:sp>
            <p:nvSpPr>
              <p:cNvPr id="75" name="Google Shape;75;p23"/>
              <p:cNvSpPr/>
              <p:nvPr/>
            </p:nvSpPr>
            <p:spPr>
              <a:xfrm>
                <a:off x="987552" y="4433666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6" name="Google Shape;76;p23"/>
              <p:cNvSpPr/>
              <p:nvPr/>
            </p:nvSpPr>
            <p:spPr>
              <a:xfrm>
                <a:off x="1682496" y="4433665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7" name="Google Shape;77;p23"/>
              <p:cNvSpPr/>
              <p:nvPr/>
            </p:nvSpPr>
            <p:spPr>
              <a:xfrm>
                <a:off x="2377440" y="4433663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8" name="Google Shape;78;p23"/>
              <p:cNvSpPr/>
              <p:nvPr/>
            </p:nvSpPr>
            <p:spPr>
              <a:xfrm>
                <a:off x="3063240" y="4433663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9" name="Google Shape;79;p23"/>
              <p:cNvSpPr/>
              <p:nvPr/>
            </p:nvSpPr>
            <p:spPr>
              <a:xfrm>
                <a:off x="3758184" y="4433663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0" name="Google Shape;80;p23"/>
              <p:cNvSpPr/>
              <p:nvPr/>
            </p:nvSpPr>
            <p:spPr>
              <a:xfrm>
                <a:off x="4453128" y="4433662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1" name="Google Shape;81;p23"/>
              <p:cNvSpPr/>
              <p:nvPr/>
            </p:nvSpPr>
            <p:spPr>
              <a:xfrm>
                <a:off x="5148072" y="4433661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82" name="Google Shape;82;p23"/>
            <p:cNvGrpSpPr/>
            <p:nvPr/>
          </p:nvGrpSpPr>
          <p:grpSpPr>
            <a:xfrm>
              <a:off x="987552" y="5074788"/>
              <a:ext cx="4471416" cy="310901"/>
              <a:chOff x="987552" y="5074788"/>
              <a:chExt cx="4471416" cy="310901"/>
            </a:xfrm>
          </p:grpSpPr>
          <p:sp>
            <p:nvSpPr>
              <p:cNvPr id="83" name="Google Shape;83;p23"/>
              <p:cNvSpPr/>
              <p:nvPr/>
            </p:nvSpPr>
            <p:spPr>
              <a:xfrm>
                <a:off x="987552" y="5074793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4" name="Google Shape;84;p23"/>
              <p:cNvSpPr/>
              <p:nvPr/>
            </p:nvSpPr>
            <p:spPr>
              <a:xfrm>
                <a:off x="1682496" y="5074792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5" name="Google Shape;85;p23"/>
              <p:cNvSpPr/>
              <p:nvPr/>
            </p:nvSpPr>
            <p:spPr>
              <a:xfrm>
                <a:off x="2377440" y="5074790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6" name="Google Shape;86;p23"/>
              <p:cNvSpPr/>
              <p:nvPr/>
            </p:nvSpPr>
            <p:spPr>
              <a:xfrm>
                <a:off x="3063240" y="5074790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7" name="Google Shape;87;p23"/>
              <p:cNvSpPr/>
              <p:nvPr/>
            </p:nvSpPr>
            <p:spPr>
              <a:xfrm>
                <a:off x="3758184" y="5074790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8" name="Google Shape;88;p23"/>
              <p:cNvSpPr/>
              <p:nvPr/>
            </p:nvSpPr>
            <p:spPr>
              <a:xfrm>
                <a:off x="4453128" y="5074789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89" name="Google Shape;89;p23"/>
              <p:cNvSpPr/>
              <p:nvPr/>
            </p:nvSpPr>
            <p:spPr>
              <a:xfrm>
                <a:off x="5148072" y="5074788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90" name="Google Shape;90;p23"/>
            <p:cNvGrpSpPr/>
            <p:nvPr/>
          </p:nvGrpSpPr>
          <p:grpSpPr>
            <a:xfrm>
              <a:off x="987552" y="5715913"/>
              <a:ext cx="4471416" cy="310901"/>
              <a:chOff x="987552" y="5715913"/>
              <a:chExt cx="4471416" cy="310901"/>
            </a:xfrm>
          </p:grpSpPr>
          <p:sp>
            <p:nvSpPr>
              <p:cNvPr id="91" name="Google Shape;91;p23"/>
              <p:cNvSpPr/>
              <p:nvPr/>
            </p:nvSpPr>
            <p:spPr>
              <a:xfrm>
                <a:off x="987552" y="5715918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2" name="Google Shape;92;p23"/>
              <p:cNvSpPr/>
              <p:nvPr/>
            </p:nvSpPr>
            <p:spPr>
              <a:xfrm>
                <a:off x="1682496" y="5715917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3" name="Google Shape;93;p23"/>
              <p:cNvSpPr/>
              <p:nvPr/>
            </p:nvSpPr>
            <p:spPr>
              <a:xfrm>
                <a:off x="2377440" y="5715915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4" name="Google Shape;94;p23"/>
              <p:cNvSpPr/>
              <p:nvPr/>
            </p:nvSpPr>
            <p:spPr>
              <a:xfrm>
                <a:off x="3063240" y="5715915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5" name="Google Shape;95;p23"/>
              <p:cNvSpPr/>
              <p:nvPr/>
            </p:nvSpPr>
            <p:spPr>
              <a:xfrm>
                <a:off x="3758184" y="5715915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6" name="Google Shape;96;p23"/>
              <p:cNvSpPr/>
              <p:nvPr/>
            </p:nvSpPr>
            <p:spPr>
              <a:xfrm>
                <a:off x="4453128" y="5715914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" name="Google Shape;97;p23"/>
              <p:cNvSpPr/>
              <p:nvPr/>
            </p:nvSpPr>
            <p:spPr>
              <a:xfrm>
                <a:off x="5148072" y="5715913"/>
                <a:ext cx="310896" cy="310896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73328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ês meses">
  <p:cSld name="Três mese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837386" cy="99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896112" y="2929835"/>
            <a:ext cx="3310128" cy="3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None/>
              <a:defRPr sz="17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2"/>
          </p:nvPr>
        </p:nvSpPr>
        <p:spPr>
          <a:xfrm>
            <a:off x="4442460" y="2930778"/>
            <a:ext cx="3310128" cy="36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700"/>
              <a:buNone/>
              <a:defRPr sz="17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3"/>
          </p:nvPr>
        </p:nvSpPr>
        <p:spPr>
          <a:xfrm>
            <a:off x="6557963" y="365125"/>
            <a:ext cx="4795837" cy="99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4"/>
          </p:nvPr>
        </p:nvSpPr>
        <p:spPr>
          <a:xfrm>
            <a:off x="7988808" y="2929835"/>
            <a:ext cx="3310128" cy="3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700"/>
              <a:buNone/>
              <a:defRPr sz="17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04" name="Google Shape;104;p24"/>
          <p:cNvSpPr/>
          <p:nvPr/>
        </p:nvSpPr>
        <p:spPr>
          <a:xfrm>
            <a:off x="813486" y="1915303"/>
            <a:ext cx="3364993" cy="753762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Texto</a:t>
            </a:r>
            <a:endParaRPr/>
          </a:p>
        </p:txBody>
      </p:sp>
      <p:sp>
        <p:nvSpPr>
          <p:cNvPr id="105" name="Google Shape;105;p24"/>
          <p:cNvSpPr/>
          <p:nvPr/>
        </p:nvSpPr>
        <p:spPr>
          <a:xfrm>
            <a:off x="4364076" y="1915303"/>
            <a:ext cx="3364992" cy="75376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Texto</a:t>
            </a:r>
            <a:endParaRPr/>
          </a:p>
        </p:txBody>
      </p:sp>
      <p:sp>
        <p:nvSpPr>
          <p:cNvPr id="106" name="Google Shape;106;p24"/>
          <p:cNvSpPr/>
          <p:nvPr/>
        </p:nvSpPr>
        <p:spPr>
          <a:xfrm>
            <a:off x="7914665" y="1920240"/>
            <a:ext cx="3364992" cy="75376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Texto</a:t>
            </a:r>
            <a:endParaRPr/>
          </a:p>
        </p:txBody>
      </p:sp>
      <p:grpSp>
        <p:nvGrpSpPr>
          <p:cNvPr id="107" name="Google Shape;107;p24" descr="Formas circulares"/>
          <p:cNvGrpSpPr/>
          <p:nvPr/>
        </p:nvGrpSpPr>
        <p:grpSpPr>
          <a:xfrm>
            <a:off x="964478" y="3558746"/>
            <a:ext cx="3082157" cy="2218040"/>
            <a:chOff x="976835" y="3558746"/>
            <a:chExt cx="3082157" cy="2218040"/>
          </a:xfrm>
        </p:grpSpPr>
        <p:grpSp>
          <p:nvGrpSpPr>
            <p:cNvPr id="108" name="Google Shape;108;p24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109" name="Google Shape;109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0" name="Google Shape;110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1" name="Google Shape;111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2" name="Google Shape;112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3" name="Google Shape;113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4" name="Google Shape;114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5" name="Google Shape;115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16" name="Google Shape;116;p24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117" name="Google Shape;117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8" name="Google Shape;118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19" name="Google Shape;119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0" name="Google Shape;120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1" name="Google Shape;121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2" name="Google Shape;122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3" name="Google Shape;123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24" name="Google Shape;124;p24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125" name="Google Shape;125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6" name="Google Shape;126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7" name="Google Shape;127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8" name="Google Shape;128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9" name="Google Shape;129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0" name="Google Shape;130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1" name="Google Shape;131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32" name="Google Shape;132;p24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133" name="Google Shape;133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4" name="Google Shape;134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5" name="Google Shape;135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6" name="Google Shape;136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7" name="Google Shape;137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8" name="Google Shape;138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9" name="Google Shape;139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40" name="Google Shape;140;p24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141" name="Google Shape;141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2" name="Google Shape;142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3" name="Google Shape;143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4" name="Google Shape;144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5" name="Google Shape;145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6" name="Google Shape;146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47" name="Google Shape;147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148" name="Google Shape;148;p24" descr="Formas circulares"/>
          <p:cNvGrpSpPr/>
          <p:nvPr/>
        </p:nvGrpSpPr>
        <p:grpSpPr>
          <a:xfrm>
            <a:off x="4517850" y="3558746"/>
            <a:ext cx="3082157" cy="2218040"/>
            <a:chOff x="976835" y="3558746"/>
            <a:chExt cx="3082157" cy="2218040"/>
          </a:xfrm>
        </p:grpSpPr>
        <p:grpSp>
          <p:nvGrpSpPr>
            <p:cNvPr id="149" name="Google Shape;149;p24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150" name="Google Shape;150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1" name="Google Shape;151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2" name="Google Shape;152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3" name="Google Shape;153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4" name="Google Shape;154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5" name="Google Shape;155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6" name="Google Shape;156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57" name="Google Shape;157;p24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158" name="Google Shape;158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9" name="Google Shape;159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0" name="Google Shape;160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1" name="Google Shape;161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2" name="Google Shape;162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3" name="Google Shape;163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4" name="Google Shape;164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65" name="Google Shape;165;p24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166" name="Google Shape;166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7" name="Google Shape;167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8" name="Google Shape;168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9" name="Google Shape;169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0" name="Google Shape;170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1" name="Google Shape;171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2" name="Google Shape;172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73" name="Google Shape;173;p24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174" name="Google Shape;174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5" name="Google Shape;175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6" name="Google Shape;176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7" name="Google Shape;177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8" name="Google Shape;178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79" name="Google Shape;179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0" name="Google Shape;180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81" name="Google Shape;181;p24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182" name="Google Shape;182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3" name="Google Shape;183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4" name="Google Shape;184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5" name="Google Shape;185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6" name="Google Shape;186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7" name="Google Shape;187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8" name="Google Shape;188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189" name="Google Shape;189;p24" descr="Formas circulares"/>
          <p:cNvGrpSpPr/>
          <p:nvPr/>
        </p:nvGrpSpPr>
        <p:grpSpPr>
          <a:xfrm>
            <a:off x="8068440" y="3558746"/>
            <a:ext cx="3082157" cy="2218040"/>
            <a:chOff x="976835" y="3558746"/>
            <a:chExt cx="3082157" cy="2218040"/>
          </a:xfrm>
        </p:grpSpPr>
        <p:grpSp>
          <p:nvGrpSpPr>
            <p:cNvPr id="190" name="Google Shape;190;p24"/>
            <p:cNvGrpSpPr/>
            <p:nvPr/>
          </p:nvGrpSpPr>
          <p:grpSpPr>
            <a:xfrm>
              <a:off x="977464" y="3558746"/>
              <a:ext cx="3081528" cy="228600"/>
              <a:chOff x="914400" y="3558746"/>
              <a:chExt cx="3081528" cy="228600"/>
            </a:xfrm>
          </p:grpSpPr>
          <p:sp>
            <p:nvSpPr>
              <p:cNvPr id="191" name="Google Shape;191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2" name="Google Shape;192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3" name="Google Shape;193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4" name="Google Shape;194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5" name="Google Shape;195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6" name="Google Shape;196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7" name="Google Shape;197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198" name="Google Shape;198;p24"/>
            <p:cNvGrpSpPr/>
            <p:nvPr/>
          </p:nvGrpSpPr>
          <p:grpSpPr>
            <a:xfrm>
              <a:off x="977464" y="4056106"/>
              <a:ext cx="3081528" cy="228600"/>
              <a:chOff x="914400" y="3558746"/>
              <a:chExt cx="3081528" cy="228600"/>
            </a:xfrm>
          </p:grpSpPr>
          <p:sp>
            <p:nvSpPr>
              <p:cNvPr id="199" name="Google Shape;199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0" name="Google Shape;200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1" name="Google Shape;201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2" name="Google Shape;202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3" name="Google Shape;203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4" name="Google Shape;204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5" name="Google Shape;205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06" name="Google Shape;206;p24"/>
            <p:cNvGrpSpPr/>
            <p:nvPr/>
          </p:nvGrpSpPr>
          <p:grpSpPr>
            <a:xfrm>
              <a:off x="976835" y="4553466"/>
              <a:ext cx="3081528" cy="228600"/>
              <a:chOff x="914400" y="3558746"/>
              <a:chExt cx="3081528" cy="228600"/>
            </a:xfrm>
          </p:grpSpPr>
          <p:sp>
            <p:nvSpPr>
              <p:cNvPr id="207" name="Google Shape;207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8" name="Google Shape;208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09" name="Google Shape;209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0" name="Google Shape;210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1" name="Google Shape;211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2" name="Google Shape;212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3" name="Google Shape;213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14" name="Google Shape;214;p24"/>
            <p:cNvGrpSpPr/>
            <p:nvPr/>
          </p:nvGrpSpPr>
          <p:grpSpPr>
            <a:xfrm>
              <a:off x="976835" y="5046565"/>
              <a:ext cx="3081528" cy="228600"/>
              <a:chOff x="914400" y="3558746"/>
              <a:chExt cx="3081528" cy="228600"/>
            </a:xfrm>
          </p:grpSpPr>
          <p:sp>
            <p:nvSpPr>
              <p:cNvPr id="215" name="Google Shape;215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6" name="Google Shape;216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7" name="Google Shape;217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8" name="Google Shape;218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9" name="Google Shape;219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0" name="Google Shape;220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1" name="Google Shape;221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22" name="Google Shape;222;p24"/>
            <p:cNvGrpSpPr/>
            <p:nvPr/>
          </p:nvGrpSpPr>
          <p:grpSpPr>
            <a:xfrm>
              <a:off x="976835" y="5548186"/>
              <a:ext cx="3081528" cy="228600"/>
              <a:chOff x="914400" y="3558746"/>
              <a:chExt cx="3081528" cy="228600"/>
            </a:xfrm>
          </p:grpSpPr>
          <p:sp>
            <p:nvSpPr>
              <p:cNvPr id="223" name="Google Shape;223;p24"/>
              <p:cNvSpPr/>
              <p:nvPr/>
            </p:nvSpPr>
            <p:spPr>
              <a:xfrm>
                <a:off x="914400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4" name="Google Shape;224;p24"/>
              <p:cNvSpPr/>
              <p:nvPr/>
            </p:nvSpPr>
            <p:spPr>
              <a:xfrm>
                <a:off x="138988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5" name="Google Shape;225;p24"/>
              <p:cNvSpPr/>
              <p:nvPr/>
            </p:nvSpPr>
            <p:spPr>
              <a:xfrm>
                <a:off x="1865376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6" name="Google Shape;226;p24"/>
              <p:cNvSpPr/>
              <p:nvPr/>
            </p:nvSpPr>
            <p:spPr>
              <a:xfrm>
                <a:off x="2340864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7" name="Google Shape;227;p24"/>
              <p:cNvSpPr/>
              <p:nvPr/>
            </p:nvSpPr>
            <p:spPr>
              <a:xfrm>
                <a:off x="2816352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8" name="Google Shape;228;p24"/>
              <p:cNvSpPr/>
              <p:nvPr/>
            </p:nvSpPr>
            <p:spPr>
              <a:xfrm>
                <a:off x="3288425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9" name="Google Shape;229;p24"/>
              <p:cNvSpPr/>
              <p:nvPr/>
            </p:nvSpPr>
            <p:spPr>
              <a:xfrm>
                <a:off x="3767328" y="3558746"/>
                <a:ext cx="228600" cy="228600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31367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ito meses">
  <p:cSld name="Oito meses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837386" cy="99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body" idx="1"/>
          </p:nvPr>
        </p:nvSpPr>
        <p:spPr>
          <a:xfrm>
            <a:off x="838198" y="1877694"/>
            <a:ext cx="2487168" cy="3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2"/>
          </p:nvPr>
        </p:nvSpPr>
        <p:spPr>
          <a:xfrm>
            <a:off x="3541662" y="1877694"/>
            <a:ext cx="2487168" cy="36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3"/>
          </p:nvPr>
        </p:nvSpPr>
        <p:spPr>
          <a:xfrm>
            <a:off x="6557963" y="365125"/>
            <a:ext cx="4795837" cy="99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5" name="Google Shape;235;p25"/>
          <p:cNvSpPr txBox="1">
            <a:spLocks noGrp="1"/>
          </p:cNvSpPr>
          <p:nvPr>
            <p:ph type="body" idx="4"/>
          </p:nvPr>
        </p:nvSpPr>
        <p:spPr>
          <a:xfrm>
            <a:off x="6213291" y="1881347"/>
            <a:ext cx="2487168" cy="3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6" name="Google Shape;236;p25"/>
          <p:cNvSpPr txBox="1">
            <a:spLocks noGrp="1"/>
          </p:cNvSpPr>
          <p:nvPr>
            <p:ph type="body" idx="5"/>
          </p:nvPr>
        </p:nvSpPr>
        <p:spPr>
          <a:xfrm>
            <a:off x="8884920" y="1881348"/>
            <a:ext cx="2487168" cy="369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7" name="Google Shape;237;p25"/>
          <p:cNvSpPr/>
          <p:nvPr/>
        </p:nvSpPr>
        <p:spPr>
          <a:xfrm>
            <a:off x="838198" y="1355834"/>
            <a:ext cx="2468880" cy="51330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Texto</a:t>
            </a:r>
            <a:endParaRPr/>
          </a:p>
        </p:txBody>
      </p:sp>
      <p:sp>
        <p:nvSpPr>
          <p:cNvPr id="238" name="Google Shape;238;p25"/>
          <p:cNvSpPr/>
          <p:nvPr/>
        </p:nvSpPr>
        <p:spPr>
          <a:xfrm>
            <a:off x="3541662" y="1355834"/>
            <a:ext cx="2468880" cy="51330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Texto</a:t>
            </a:r>
            <a:endParaRPr/>
          </a:p>
        </p:txBody>
      </p:sp>
      <p:sp>
        <p:nvSpPr>
          <p:cNvPr id="239" name="Google Shape;239;p25"/>
          <p:cNvSpPr/>
          <p:nvPr/>
        </p:nvSpPr>
        <p:spPr>
          <a:xfrm>
            <a:off x="6213291" y="1355834"/>
            <a:ext cx="2468880" cy="51330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Texto</a:t>
            </a:r>
            <a:endParaRPr/>
          </a:p>
        </p:txBody>
      </p:sp>
      <p:sp>
        <p:nvSpPr>
          <p:cNvPr id="240" name="Google Shape;240;p25"/>
          <p:cNvSpPr/>
          <p:nvPr/>
        </p:nvSpPr>
        <p:spPr>
          <a:xfrm>
            <a:off x="8884920" y="1355834"/>
            <a:ext cx="2468880" cy="513307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Texto</a:t>
            </a:r>
            <a:endParaRPr/>
          </a:p>
        </p:txBody>
      </p:sp>
      <p:grpSp>
        <p:nvGrpSpPr>
          <p:cNvPr id="241" name="Google Shape;241;p25" descr="Formas circulares"/>
          <p:cNvGrpSpPr/>
          <p:nvPr/>
        </p:nvGrpSpPr>
        <p:grpSpPr>
          <a:xfrm>
            <a:off x="905433" y="2393577"/>
            <a:ext cx="2358975" cy="1394592"/>
            <a:chOff x="905433" y="2595282"/>
            <a:chExt cx="2358975" cy="1394592"/>
          </a:xfrm>
        </p:grpSpPr>
        <p:grpSp>
          <p:nvGrpSpPr>
            <p:cNvPr id="242" name="Google Shape;242;p25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243" name="Google Shape;243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4" name="Google Shape;244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5" name="Google Shape;245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6" name="Google Shape;246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7" name="Google Shape;247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8" name="Google Shape;248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9" name="Google Shape;249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50" name="Google Shape;250;p2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251" name="Google Shape;251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2" name="Google Shape;252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3" name="Google Shape;253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4" name="Google Shape;254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5" name="Google Shape;255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6" name="Google Shape;256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7" name="Google Shape;257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58" name="Google Shape;258;p2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259" name="Google Shape;259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0" name="Google Shape;260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1" name="Google Shape;261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2" name="Google Shape;262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3" name="Google Shape;263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4" name="Google Shape;264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5" name="Google Shape;265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66" name="Google Shape;266;p2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267" name="Google Shape;267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8" name="Google Shape;268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9" name="Google Shape;269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0" name="Google Shape;270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1" name="Google Shape;271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2" name="Google Shape;272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3" name="Google Shape;273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74" name="Google Shape;274;p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275" name="Google Shape;275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6" name="Google Shape;276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7" name="Google Shape;277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8" name="Google Shape;278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9" name="Google Shape;279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0" name="Google Shape;280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1" name="Google Shape;281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D8D8D8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282" name="Google Shape;282;p25" descr="Formas circulares"/>
          <p:cNvGrpSpPr/>
          <p:nvPr/>
        </p:nvGrpSpPr>
        <p:grpSpPr>
          <a:xfrm>
            <a:off x="6287795" y="2393577"/>
            <a:ext cx="2358975" cy="1394592"/>
            <a:chOff x="905433" y="2595282"/>
            <a:chExt cx="2358975" cy="1394592"/>
          </a:xfrm>
        </p:grpSpPr>
        <p:grpSp>
          <p:nvGrpSpPr>
            <p:cNvPr id="283" name="Google Shape;283;p25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284" name="Google Shape;284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5" name="Google Shape;285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6" name="Google Shape;286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7" name="Google Shape;287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8" name="Google Shape;288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9" name="Google Shape;289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0" name="Google Shape;290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91" name="Google Shape;291;p2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292" name="Google Shape;292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3" name="Google Shape;293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4" name="Google Shape;294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5" name="Google Shape;295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6" name="Google Shape;296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7" name="Google Shape;297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8" name="Google Shape;298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299" name="Google Shape;299;p2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300" name="Google Shape;300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1" name="Google Shape;301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2" name="Google Shape;302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3" name="Google Shape;303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4" name="Google Shape;304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5" name="Google Shape;305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6" name="Google Shape;306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07" name="Google Shape;307;p2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308" name="Google Shape;308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9" name="Google Shape;309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0" name="Google Shape;310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1" name="Google Shape;311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2" name="Google Shape;312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3" name="Google Shape;313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4" name="Google Shape;314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15" name="Google Shape;315;p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316" name="Google Shape;316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7" name="Google Shape;317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8" name="Google Shape;318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9" name="Google Shape;319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0" name="Google Shape;320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1" name="Google Shape;321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2" name="Google Shape;322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323" name="Google Shape;323;p25" descr="Formas circulares"/>
          <p:cNvGrpSpPr/>
          <p:nvPr/>
        </p:nvGrpSpPr>
        <p:grpSpPr>
          <a:xfrm>
            <a:off x="3596614" y="2393621"/>
            <a:ext cx="2358975" cy="1394592"/>
            <a:chOff x="905433" y="2595282"/>
            <a:chExt cx="2358975" cy="1394592"/>
          </a:xfrm>
        </p:grpSpPr>
        <p:grpSp>
          <p:nvGrpSpPr>
            <p:cNvPr id="324" name="Google Shape;324;p25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325" name="Google Shape;325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6" name="Google Shape;326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7" name="Google Shape;327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8" name="Google Shape;328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9" name="Google Shape;329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0" name="Google Shape;330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1" name="Google Shape;331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32" name="Google Shape;332;p2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333" name="Google Shape;333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4" name="Google Shape;334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5" name="Google Shape;335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6" name="Google Shape;336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7" name="Google Shape;337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8" name="Google Shape;338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9" name="Google Shape;339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40" name="Google Shape;340;p2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341" name="Google Shape;341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2" name="Google Shape;342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3" name="Google Shape;343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4" name="Google Shape;344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5" name="Google Shape;345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6" name="Google Shape;346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7" name="Google Shape;347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48" name="Google Shape;348;p2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349" name="Google Shape;349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0" name="Google Shape;350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1" name="Google Shape;351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2" name="Google Shape;352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3" name="Google Shape;353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4" name="Google Shape;354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5" name="Google Shape;355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56" name="Google Shape;356;p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357" name="Google Shape;357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8" name="Google Shape;358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9" name="Google Shape;359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0" name="Google Shape;360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1" name="Google Shape;361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2" name="Google Shape;362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3" name="Google Shape;363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364" name="Google Shape;364;p25" descr="Formas circulares"/>
          <p:cNvGrpSpPr/>
          <p:nvPr/>
        </p:nvGrpSpPr>
        <p:grpSpPr>
          <a:xfrm>
            <a:off x="8969655" y="2395728"/>
            <a:ext cx="2358975" cy="1394592"/>
            <a:chOff x="905433" y="2595282"/>
            <a:chExt cx="2358975" cy="1394592"/>
          </a:xfrm>
        </p:grpSpPr>
        <p:grpSp>
          <p:nvGrpSpPr>
            <p:cNvPr id="365" name="Google Shape;365;p25"/>
            <p:cNvGrpSpPr/>
            <p:nvPr/>
          </p:nvGrpSpPr>
          <p:grpSpPr>
            <a:xfrm>
              <a:off x="905433" y="2595282"/>
              <a:ext cx="2358975" cy="179758"/>
              <a:chOff x="891986" y="2595282"/>
              <a:chExt cx="2358975" cy="179758"/>
            </a:xfrm>
          </p:grpSpPr>
          <p:sp>
            <p:nvSpPr>
              <p:cNvPr id="366" name="Google Shape;366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7" name="Google Shape;367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8" name="Google Shape;368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9" name="Google Shape;369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0" name="Google Shape;370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1" name="Google Shape;371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2" name="Google Shape;372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73" name="Google Shape;373;p25"/>
            <p:cNvGrpSpPr/>
            <p:nvPr/>
          </p:nvGrpSpPr>
          <p:grpSpPr>
            <a:xfrm>
              <a:off x="905433" y="2903611"/>
              <a:ext cx="2358975" cy="179758"/>
              <a:chOff x="891986" y="2595282"/>
              <a:chExt cx="2358975" cy="179758"/>
            </a:xfrm>
          </p:grpSpPr>
          <p:sp>
            <p:nvSpPr>
              <p:cNvPr id="374" name="Google Shape;374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5" name="Google Shape;375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6" name="Google Shape;376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7" name="Google Shape;377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8" name="Google Shape;378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9" name="Google Shape;379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0" name="Google Shape;380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81" name="Google Shape;381;p25"/>
            <p:cNvGrpSpPr/>
            <p:nvPr/>
          </p:nvGrpSpPr>
          <p:grpSpPr>
            <a:xfrm>
              <a:off x="905433" y="3205216"/>
              <a:ext cx="2358975" cy="179758"/>
              <a:chOff x="891986" y="2595282"/>
              <a:chExt cx="2358975" cy="179758"/>
            </a:xfrm>
          </p:grpSpPr>
          <p:sp>
            <p:nvSpPr>
              <p:cNvPr id="382" name="Google Shape;382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3" name="Google Shape;383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4" name="Google Shape;384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5" name="Google Shape;385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6" name="Google Shape;386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7" name="Google Shape;387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8" name="Google Shape;388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89" name="Google Shape;389;p25"/>
            <p:cNvGrpSpPr/>
            <p:nvPr/>
          </p:nvGrpSpPr>
          <p:grpSpPr>
            <a:xfrm>
              <a:off x="905433" y="3500097"/>
              <a:ext cx="2358975" cy="179758"/>
              <a:chOff x="891986" y="2595282"/>
              <a:chExt cx="2358975" cy="179758"/>
            </a:xfrm>
          </p:grpSpPr>
          <p:sp>
            <p:nvSpPr>
              <p:cNvPr id="390" name="Google Shape;390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1" name="Google Shape;391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2" name="Google Shape;392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3" name="Google Shape;393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4" name="Google Shape;394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5" name="Google Shape;395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6" name="Google Shape;396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grpSp>
          <p:nvGrpSpPr>
            <p:cNvPr id="397" name="Google Shape;397;p25"/>
            <p:cNvGrpSpPr/>
            <p:nvPr/>
          </p:nvGrpSpPr>
          <p:grpSpPr>
            <a:xfrm>
              <a:off x="905433" y="3810116"/>
              <a:ext cx="2358975" cy="179758"/>
              <a:chOff x="891986" y="2595282"/>
              <a:chExt cx="2358975" cy="179758"/>
            </a:xfrm>
          </p:grpSpPr>
          <p:sp>
            <p:nvSpPr>
              <p:cNvPr id="398" name="Google Shape;398;p25"/>
              <p:cNvSpPr/>
              <p:nvPr/>
            </p:nvSpPr>
            <p:spPr>
              <a:xfrm>
                <a:off x="891986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9" name="Google Shape;399;p25"/>
              <p:cNvSpPr/>
              <p:nvPr/>
            </p:nvSpPr>
            <p:spPr>
              <a:xfrm>
                <a:off x="124842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00" name="Google Shape;400;p25"/>
              <p:cNvSpPr/>
              <p:nvPr/>
            </p:nvSpPr>
            <p:spPr>
              <a:xfrm>
                <a:off x="161418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01" name="Google Shape;401;p25"/>
              <p:cNvSpPr/>
              <p:nvPr/>
            </p:nvSpPr>
            <p:spPr>
              <a:xfrm>
                <a:off x="197994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02" name="Google Shape;402;p25"/>
              <p:cNvSpPr/>
              <p:nvPr/>
            </p:nvSpPr>
            <p:spPr>
              <a:xfrm>
                <a:off x="2345705" y="2596896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03" name="Google Shape;403;p25"/>
              <p:cNvSpPr/>
              <p:nvPr/>
            </p:nvSpPr>
            <p:spPr>
              <a:xfrm>
                <a:off x="2711465" y="2600228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04" name="Google Shape;404;p25"/>
              <p:cNvSpPr/>
              <p:nvPr/>
            </p:nvSpPr>
            <p:spPr>
              <a:xfrm>
                <a:off x="3077225" y="2595282"/>
                <a:ext cx="173736" cy="174812"/>
              </a:xfrm>
              <a:prstGeom prst="ellipse">
                <a:avLst/>
              </a:prstGeom>
              <a:noFill/>
              <a:ln w="127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  <p:grpSp>
        <p:nvGrpSpPr>
          <p:cNvPr id="405" name="Google Shape;405;p25" descr="Linhas pontilhadas"/>
          <p:cNvGrpSpPr/>
          <p:nvPr/>
        </p:nvGrpSpPr>
        <p:grpSpPr>
          <a:xfrm>
            <a:off x="896377" y="4239037"/>
            <a:ext cx="2384144" cy="2121587"/>
            <a:chOff x="6557963" y="2680139"/>
            <a:chExt cx="4795836" cy="3565213"/>
          </a:xfrm>
        </p:grpSpPr>
        <p:cxnSp>
          <p:nvCxnSpPr>
            <p:cNvPr id="406" name="Google Shape;406;p25"/>
            <p:cNvCxnSpPr/>
            <p:nvPr/>
          </p:nvCxnSpPr>
          <p:spPr>
            <a:xfrm>
              <a:off x="6557963" y="2680139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7" name="Google Shape;407;p25"/>
            <p:cNvCxnSpPr/>
            <p:nvPr/>
          </p:nvCxnSpPr>
          <p:spPr>
            <a:xfrm>
              <a:off x="6557963" y="3037491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8" name="Google Shape;408;p25"/>
            <p:cNvCxnSpPr/>
            <p:nvPr/>
          </p:nvCxnSpPr>
          <p:spPr>
            <a:xfrm>
              <a:off x="6557963" y="339242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9" name="Google Shape;409;p25"/>
            <p:cNvCxnSpPr/>
            <p:nvPr/>
          </p:nvCxnSpPr>
          <p:spPr>
            <a:xfrm>
              <a:off x="6557963" y="374904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0" name="Google Shape;410;p25"/>
            <p:cNvCxnSpPr/>
            <p:nvPr/>
          </p:nvCxnSpPr>
          <p:spPr>
            <a:xfrm>
              <a:off x="6557963" y="410565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1" name="Google Shape;411;p25"/>
            <p:cNvCxnSpPr/>
            <p:nvPr/>
          </p:nvCxnSpPr>
          <p:spPr>
            <a:xfrm>
              <a:off x="6557963" y="446227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2" name="Google Shape;412;p25"/>
            <p:cNvCxnSpPr/>
            <p:nvPr/>
          </p:nvCxnSpPr>
          <p:spPr>
            <a:xfrm>
              <a:off x="6557963" y="4818888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3" name="Google Shape;413;p25"/>
            <p:cNvCxnSpPr/>
            <p:nvPr/>
          </p:nvCxnSpPr>
          <p:spPr>
            <a:xfrm>
              <a:off x="6557963" y="517550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4" name="Google Shape;414;p25"/>
            <p:cNvCxnSpPr/>
            <p:nvPr/>
          </p:nvCxnSpPr>
          <p:spPr>
            <a:xfrm>
              <a:off x="6557963" y="553212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5" name="Google Shape;415;p25"/>
            <p:cNvCxnSpPr/>
            <p:nvPr/>
          </p:nvCxnSpPr>
          <p:spPr>
            <a:xfrm>
              <a:off x="6557963" y="588873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6" name="Google Shape;416;p25"/>
            <p:cNvCxnSpPr/>
            <p:nvPr/>
          </p:nvCxnSpPr>
          <p:spPr>
            <a:xfrm>
              <a:off x="6557963" y="624535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17" name="Google Shape;417;p25" descr="Linhas pontilhadas"/>
          <p:cNvGrpSpPr/>
          <p:nvPr/>
        </p:nvGrpSpPr>
        <p:grpSpPr>
          <a:xfrm>
            <a:off x="3599840" y="4239037"/>
            <a:ext cx="2384144" cy="2121587"/>
            <a:chOff x="6557963" y="2680139"/>
            <a:chExt cx="4795836" cy="3565213"/>
          </a:xfrm>
        </p:grpSpPr>
        <p:cxnSp>
          <p:nvCxnSpPr>
            <p:cNvPr id="418" name="Google Shape;418;p25"/>
            <p:cNvCxnSpPr/>
            <p:nvPr/>
          </p:nvCxnSpPr>
          <p:spPr>
            <a:xfrm>
              <a:off x="6557963" y="2680139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9" name="Google Shape;419;p25"/>
            <p:cNvCxnSpPr/>
            <p:nvPr/>
          </p:nvCxnSpPr>
          <p:spPr>
            <a:xfrm>
              <a:off x="6557963" y="3037491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0" name="Google Shape;420;p25"/>
            <p:cNvCxnSpPr/>
            <p:nvPr/>
          </p:nvCxnSpPr>
          <p:spPr>
            <a:xfrm>
              <a:off x="6557963" y="339242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1" name="Google Shape;421;p25"/>
            <p:cNvCxnSpPr/>
            <p:nvPr/>
          </p:nvCxnSpPr>
          <p:spPr>
            <a:xfrm>
              <a:off x="6557963" y="374904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2" name="Google Shape;422;p25"/>
            <p:cNvCxnSpPr/>
            <p:nvPr/>
          </p:nvCxnSpPr>
          <p:spPr>
            <a:xfrm>
              <a:off x="6557963" y="410565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3" name="Google Shape;423;p25"/>
            <p:cNvCxnSpPr/>
            <p:nvPr/>
          </p:nvCxnSpPr>
          <p:spPr>
            <a:xfrm>
              <a:off x="6557963" y="446227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4" name="Google Shape;424;p25"/>
            <p:cNvCxnSpPr/>
            <p:nvPr/>
          </p:nvCxnSpPr>
          <p:spPr>
            <a:xfrm>
              <a:off x="6557963" y="4818888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5" name="Google Shape;425;p25"/>
            <p:cNvCxnSpPr/>
            <p:nvPr/>
          </p:nvCxnSpPr>
          <p:spPr>
            <a:xfrm>
              <a:off x="6557963" y="517550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6" name="Google Shape;426;p25"/>
            <p:cNvCxnSpPr/>
            <p:nvPr/>
          </p:nvCxnSpPr>
          <p:spPr>
            <a:xfrm>
              <a:off x="6557963" y="553212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7" name="Google Shape;427;p25"/>
            <p:cNvCxnSpPr/>
            <p:nvPr/>
          </p:nvCxnSpPr>
          <p:spPr>
            <a:xfrm>
              <a:off x="6557963" y="588873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8" name="Google Shape;428;p25"/>
            <p:cNvCxnSpPr/>
            <p:nvPr/>
          </p:nvCxnSpPr>
          <p:spPr>
            <a:xfrm>
              <a:off x="6557963" y="624535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29" name="Google Shape;429;p25" descr="Linhas pontilhadas"/>
          <p:cNvGrpSpPr/>
          <p:nvPr/>
        </p:nvGrpSpPr>
        <p:grpSpPr>
          <a:xfrm>
            <a:off x="6298027" y="4239037"/>
            <a:ext cx="2384144" cy="2121587"/>
            <a:chOff x="6557963" y="2680139"/>
            <a:chExt cx="4795836" cy="3565213"/>
          </a:xfrm>
        </p:grpSpPr>
        <p:cxnSp>
          <p:nvCxnSpPr>
            <p:cNvPr id="430" name="Google Shape;430;p25"/>
            <p:cNvCxnSpPr/>
            <p:nvPr/>
          </p:nvCxnSpPr>
          <p:spPr>
            <a:xfrm>
              <a:off x="6557963" y="2680139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1" name="Google Shape;431;p25"/>
            <p:cNvCxnSpPr/>
            <p:nvPr/>
          </p:nvCxnSpPr>
          <p:spPr>
            <a:xfrm>
              <a:off x="6557963" y="3037491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2" name="Google Shape;432;p25"/>
            <p:cNvCxnSpPr/>
            <p:nvPr/>
          </p:nvCxnSpPr>
          <p:spPr>
            <a:xfrm>
              <a:off x="6557963" y="339242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3" name="Google Shape;433;p25"/>
            <p:cNvCxnSpPr/>
            <p:nvPr/>
          </p:nvCxnSpPr>
          <p:spPr>
            <a:xfrm>
              <a:off x="6557963" y="374904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4" name="Google Shape;434;p25"/>
            <p:cNvCxnSpPr/>
            <p:nvPr/>
          </p:nvCxnSpPr>
          <p:spPr>
            <a:xfrm>
              <a:off x="6557963" y="410565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5" name="Google Shape;435;p25"/>
            <p:cNvCxnSpPr/>
            <p:nvPr/>
          </p:nvCxnSpPr>
          <p:spPr>
            <a:xfrm>
              <a:off x="6557963" y="446227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6" name="Google Shape;436;p25"/>
            <p:cNvCxnSpPr/>
            <p:nvPr/>
          </p:nvCxnSpPr>
          <p:spPr>
            <a:xfrm>
              <a:off x="6557963" y="4818888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7" name="Google Shape;437;p25"/>
            <p:cNvCxnSpPr/>
            <p:nvPr/>
          </p:nvCxnSpPr>
          <p:spPr>
            <a:xfrm>
              <a:off x="6557963" y="517550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8" name="Google Shape;438;p25"/>
            <p:cNvCxnSpPr/>
            <p:nvPr/>
          </p:nvCxnSpPr>
          <p:spPr>
            <a:xfrm>
              <a:off x="6557963" y="553212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9" name="Google Shape;439;p25"/>
            <p:cNvCxnSpPr/>
            <p:nvPr/>
          </p:nvCxnSpPr>
          <p:spPr>
            <a:xfrm>
              <a:off x="6557963" y="588873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0" name="Google Shape;440;p25"/>
            <p:cNvCxnSpPr/>
            <p:nvPr/>
          </p:nvCxnSpPr>
          <p:spPr>
            <a:xfrm>
              <a:off x="6557963" y="624535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41" name="Google Shape;441;p25" descr="Linhas pontilhadas"/>
          <p:cNvGrpSpPr/>
          <p:nvPr/>
        </p:nvGrpSpPr>
        <p:grpSpPr>
          <a:xfrm>
            <a:off x="8996214" y="4232850"/>
            <a:ext cx="2384144" cy="2121587"/>
            <a:chOff x="6557963" y="2680139"/>
            <a:chExt cx="4795836" cy="3565213"/>
          </a:xfrm>
        </p:grpSpPr>
        <p:cxnSp>
          <p:nvCxnSpPr>
            <p:cNvPr id="442" name="Google Shape;442;p25"/>
            <p:cNvCxnSpPr/>
            <p:nvPr/>
          </p:nvCxnSpPr>
          <p:spPr>
            <a:xfrm>
              <a:off x="6557963" y="2680139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3" name="Google Shape;443;p25"/>
            <p:cNvCxnSpPr/>
            <p:nvPr/>
          </p:nvCxnSpPr>
          <p:spPr>
            <a:xfrm>
              <a:off x="6557963" y="3037491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4" name="Google Shape;444;p25"/>
            <p:cNvCxnSpPr/>
            <p:nvPr/>
          </p:nvCxnSpPr>
          <p:spPr>
            <a:xfrm>
              <a:off x="6557963" y="339242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5" name="Google Shape;445;p25"/>
            <p:cNvCxnSpPr/>
            <p:nvPr/>
          </p:nvCxnSpPr>
          <p:spPr>
            <a:xfrm>
              <a:off x="6557963" y="374904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6" name="Google Shape;446;p25"/>
            <p:cNvCxnSpPr/>
            <p:nvPr/>
          </p:nvCxnSpPr>
          <p:spPr>
            <a:xfrm>
              <a:off x="6557963" y="410565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7" name="Google Shape;447;p25"/>
            <p:cNvCxnSpPr/>
            <p:nvPr/>
          </p:nvCxnSpPr>
          <p:spPr>
            <a:xfrm>
              <a:off x="6557963" y="446227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8" name="Google Shape;448;p25"/>
            <p:cNvCxnSpPr/>
            <p:nvPr/>
          </p:nvCxnSpPr>
          <p:spPr>
            <a:xfrm>
              <a:off x="6557963" y="4818888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9" name="Google Shape;449;p25"/>
            <p:cNvCxnSpPr/>
            <p:nvPr/>
          </p:nvCxnSpPr>
          <p:spPr>
            <a:xfrm>
              <a:off x="6557963" y="5175504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0" name="Google Shape;450;p25"/>
            <p:cNvCxnSpPr/>
            <p:nvPr/>
          </p:nvCxnSpPr>
          <p:spPr>
            <a:xfrm>
              <a:off x="6557963" y="5532120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1" name="Google Shape;451;p25"/>
            <p:cNvCxnSpPr/>
            <p:nvPr/>
          </p:nvCxnSpPr>
          <p:spPr>
            <a:xfrm>
              <a:off x="6557963" y="5888736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452" name="Google Shape;452;p25"/>
            <p:cNvCxnSpPr/>
            <p:nvPr/>
          </p:nvCxnSpPr>
          <p:spPr>
            <a:xfrm>
              <a:off x="6557963" y="6245352"/>
              <a:ext cx="479583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dash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3" name="Google Shape;453;p25"/>
          <p:cNvSpPr txBox="1">
            <a:spLocks noGrp="1"/>
          </p:cNvSpPr>
          <p:nvPr>
            <p:ph type="body" idx="6"/>
          </p:nvPr>
        </p:nvSpPr>
        <p:spPr>
          <a:xfrm>
            <a:off x="844865" y="3983201"/>
            <a:ext cx="2487168" cy="25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54" name="Google Shape;454;p25"/>
          <p:cNvSpPr txBox="1">
            <a:spLocks noGrp="1"/>
          </p:cNvSpPr>
          <p:nvPr>
            <p:ph type="body" idx="7"/>
          </p:nvPr>
        </p:nvSpPr>
        <p:spPr>
          <a:xfrm>
            <a:off x="3541662" y="3989388"/>
            <a:ext cx="2487168" cy="25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55" name="Google Shape;455;p25"/>
          <p:cNvSpPr txBox="1">
            <a:spLocks noGrp="1"/>
          </p:cNvSpPr>
          <p:nvPr>
            <p:ph type="body" idx="8"/>
          </p:nvPr>
        </p:nvSpPr>
        <p:spPr>
          <a:xfrm>
            <a:off x="6239849" y="3989388"/>
            <a:ext cx="2487168" cy="25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56" name="Google Shape;456;p25"/>
          <p:cNvSpPr txBox="1">
            <a:spLocks noGrp="1"/>
          </p:cNvSpPr>
          <p:nvPr>
            <p:ph type="body" idx="9"/>
          </p:nvPr>
        </p:nvSpPr>
        <p:spPr>
          <a:xfrm>
            <a:off x="8938036" y="3983201"/>
            <a:ext cx="2487168" cy="25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5228742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Cabeçalho da seção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59" name="Google Shape;45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60" name="Google Shape;46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86B75A-687E-405C-8A0B-8D00578BA2C3}" type="datetimeFigureOut">
              <a:rPr lang="en-US" smtClean="0"/>
              <a:pPr/>
              <a:t>6/30/2025</a:t>
            </a:fld>
            <a:endParaRPr lang="en-US" dirty="0"/>
          </a:p>
        </p:txBody>
      </p:sp>
      <p:sp>
        <p:nvSpPr>
          <p:cNvPr id="461" name="Google Shape;46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62" name="Google Shape;46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192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Comparação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465" name="Google Shape;465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66" name="Google Shape;466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67" name="Google Shape;467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68" name="Google Shape;468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69" name="Google Shape;4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586B75A-687E-405C-8A0B-8D00578BA2C3}" type="datetimeFigureOut">
              <a:rPr lang="en-US" smtClean="0"/>
              <a:pPr/>
              <a:t>6/30/2025</a:t>
            </a:fld>
            <a:endParaRPr lang="en-US" dirty="0"/>
          </a:p>
        </p:txBody>
      </p:sp>
      <p:sp>
        <p:nvSpPr>
          <p:cNvPr id="470" name="Google Shape;4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71" name="Google Shape;4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3" y="773154"/>
            <a:ext cx="691590" cy="64409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1" y="1496016"/>
            <a:ext cx="732200" cy="7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84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5586B75A-687E-405C-8A0B-8D00578BA2C3}" type="datetimeFigureOut">
              <a:rPr lang="en-US" smtClean="0"/>
              <a:pPr/>
              <a:t>6/30/2025</a:t>
            </a:fld>
            <a:endParaRPr lang="en-US" dirty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lang="en-US" dirty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F4275C-6CB1-4E60-BE8D-FB626ED9AF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D252693-251D-4F51-B5EE-89700225E987}"/>
              </a:ext>
            </a:extLst>
          </p:cNvPr>
          <p:cNvSpPr/>
          <p:nvPr userDrawn="1"/>
        </p:nvSpPr>
        <p:spPr>
          <a:xfrm>
            <a:off x="10711543" y="0"/>
            <a:ext cx="1284512" cy="6362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Google Shape;24;p20">
            <a:extLst>
              <a:ext uri="{FF2B5EF4-FFF2-40B4-BE49-F238E27FC236}">
                <a16:creationId xmlns:a16="http://schemas.microsoft.com/office/drawing/2014/main" id="{C3556CA0-88D2-496D-AC86-849019AFF788}"/>
              </a:ext>
            </a:extLst>
          </p:cNvPr>
          <p:cNvSpPr txBox="1">
            <a:spLocks/>
          </p:cNvSpPr>
          <p:nvPr userDrawn="1"/>
        </p:nvSpPr>
        <p:spPr>
          <a:xfrm>
            <a:off x="838200" y="1610211"/>
            <a:ext cx="6934201" cy="96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pt-BR" kern="0"/>
              <a:t>Clique para editar o título mestre</a:t>
            </a:r>
          </a:p>
        </p:txBody>
      </p:sp>
      <p:sp>
        <p:nvSpPr>
          <p:cNvPr id="15" name="Google Shape;25;p20">
            <a:extLst>
              <a:ext uri="{FF2B5EF4-FFF2-40B4-BE49-F238E27FC236}">
                <a16:creationId xmlns:a16="http://schemas.microsoft.com/office/drawing/2014/main" id="{9B40EF70-330A-4406-8884-7A99FE302CEF}"/>
              </a:ext>
            </a:extLst>
          </p:cNvPr>
          <p:cNvSpPr txBox="1">
            <a:spLocks/>
          </p:cNvSpPr>
          <p:nvPr userDrawn="1"/>
        </p:nvSpPr>
        <p:spPr>
          <a:xfrm>
            <a:off x="838201" y="2727433"/>
            <a:ext cx="6934200" cy="2585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 eaLnBrk="1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pt-BR" kern="0"/>
              <a:t>Clique para editar o texto mestre</a:t>
            </a:r>
            <a:endParaRPr lang="pt-BR" kern="0" dirty="0"/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6F076B6A-43FD-4418-88C9-BCC0A39FE881}"/>
              </a:ext>
            </a:extLst>
          </p:cNvPr>
          <p:cNvGrpSpPr/>
          <p:nvPr userDrawn="1"/>
        </p:nvGrpSpPr>
        <p:grpSpPr>
          <a:xfrm>
            <a:off x="10829185" y="411828"/>
            <a:ext cx="1049228" cy="2532623"/>
            <a:chOff x="9832075" y="713688"/>
            <a:chExt cx="1794039" cy="4330446"/>
          </a:xfrm>
        </p:grpSpPr>
        <p:pic>
          <p:nvPicPr>
            <p:cNvPr id="17" name="Imagem 16" descr="C:\Users\3610308\Downloads\WhatsApp Image 2023-09-05 at 12.09.09.jpeg">
              <a:extLst>
                <a:ext uri="{FF2B5EF4-FFF2-40B4-BE49-F238E27FC236}">
                  <a16:creationId xmlns:a16="http://schemas.microsoft.com/office/drawing/2014/main" id="{B15B6E8D-212C-4BF5-AE3F-F574CF789897}"/>
                </a:ext>
              </a:extLst>
            </p:cNvPr>
            <p:cNvPicPr/>
            <p:nvPr userDrawn="1"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1" t="14728" r="10842" b="10407"/>
            <a:stretch/>
          </p:blipFill>
          <p:spPr bwMode="auto">
            <a:xfrm>
              <a:off x="10145688" y="2595334"/>
              <a:ext cx="1166812" cy="6966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D9FA32C3-E1C3-4910-9557-2B2B5E0DADF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/>
          </p:blipFill>
          <p:spPr bwMode="auto">
            <a:xfrm>
              <a:off x="9832075" y="713688"/>
              <a:ext cx="1794039" cy="161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Gráfico 18">
              <a:extLst>
                <a:ext uri="{FF2B5EF4-FFF2-40B4-BE49-F238E27FC236}">
                  <a16:creationId xmlns:a16="http://schemas.microsoft.com/office/drawing/2014/main" id="{4DE84E51-24CA-42B7-A272-3B6DBBF6ED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159680" y="3669406"/>
              <a:ext cx="1138828" cy="1374728"/>
            </a:xfrm>
            <a:prstGeom prst="rect">
              <a:avLst/>
            </a:prstGeom>
          </p:spPr>
        </p:pic>
      </p:grpSp>
      <p:pic>
        <p:nvPicPr>
          <p:cNvPr id="20" name="Gráfico 19">
            <a:extLst>
              <a:ext uri="{FF2B5EF4-FFF2-40B4-BE49-F238E27FC236}">
                <a16:creationId xmlns:a16="http://schemas.microsoft.com/office/drawing/2014/main" id="{B63E0A6C-D64A-4A75-88E9-D7B791922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t="78969" b="12883"/>
          <a:stretch/>
        </p:blipFill>
        <p:spPr>
          <a:xfrm>
            <a:off x="0" y="6217002"/>
            <a:ext cx="12192000" cy="68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730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4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35B2251B-5A64-4DCE-A4DB-C98FDF6E3DCE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297C5CE-D618-4112-B510-53FC6AC584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52" t="5016" r="4852" b="46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79E67A-1870-F441-A19A-252EF89B5EF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65886" y="1646358"/>
            <a:ext cx="7105650" cy="457295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Título: </a:t>
            </a:r>
            <a:r>
              <a:rPr lang="pt-BR" sz="3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pt-BR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insira o título do trabalho aqui</a:t>
            </a:r>
            <a:r>
              <a:rPr lang="pt-BR" sz="3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]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207758-CC53-7145-9C71-D97223C9B0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65884" y="2640417"/>
            <a:ext cx="8832115" cy="2113931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pt-BR" sz="20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Autor(es): 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preencha com o nome dos autores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]</a:t>
            </a:r>
            <a:endParaRPr lang="pt-BR" sz="2000" b="1" dirty="0">
              <a:solidFill>
                <a:srgbClr val="1F7283"/>
              </a:solidFill>
              <a:latin typeface="Arial" pitchFamily="34" charset="0"/>
              <a:cs typeface="Arial" pitchFamily="34" charset="0"/>
            </a:endParaRPr>
          </a:p>
          <a:p>
            <a:pPr marL="50800" indent="0">
              <a:buNone/>
            </a:pPr>
            <a:r>
              <a:rPr lang="pt-BR" sz="20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Orientador: 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preencha com o nome do orientador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pPr marL="50800" indent="0">
              <a:buNone/>
            </a:pPr>
            <a:r>
              <a:rPr lang="pt-BR" sz="20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Instituição: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 [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preencha com o nome da faculdade/universidade dos autores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pPr marL="50800" indent="0">
              <a:buNone/>
            </a:pPr>
            <a:r>
              <a:rPr lang="pt-BR" sz="20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Cidade/Estado: 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preencha com cidade/estado de origem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pPr marL="50800" indent="0">
              <a:buNone/>
            </a:pPr>
            <a:r>
              <a:rPr lang="pt-BR" sz="20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Agência financiadora do projeto: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 [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nome ou logo se o aluno teve bolsa</a:t>
            </a:r>
            <a:r>
              <a:rPr lang="pt-BR" sz="200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endParaRPr lang="pt-BR" sz="2000" dirty="0">
              <a:solidFill>
                <a:srgbClr val="1F72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07427F6-9787-4572-BEF2-50CF03764B77}"/>
              </a:ext>
            </a:extLst>
          </p:cNvPr>
          <p:cNvSpPr/>
          <p:nvPr/>
        </p:nvSpPr>
        <p:spPr>
          <a:xfrm>
            <a:off x="9695543" y="464457"/>
            <a:ext cx="2046514" cy="5770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358E36-61FB-E44B-925B-5FE0BDBB569E}"/>
              </a:ext>
            </a:extLst>
          </p:cNvPr>
          <p:cNvSpPr txBox="1"/>
          <p:nvPr/>
        </p:nvSpPr>
        <p:spPr>
          <a:xfrm>
            <a:off x="9716131" y="5230657"/>
            <a:ext cx="202592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São Paulo, </a:t>
            </a:r>
          </a:p>
          <a:p>
            <a:pPr algn="ctr"/>
            <a:r>
              <a:rPr lang="pt-BR" sz="17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10 de outubro </a:t>
            </a:r>
          </a:p>
          <a:p>
            <a:pPr algn="ctr"/>
            <a:r>
              <a:rPr lang="pt-BR" sz="17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de 2025</a:t>
            </a:r>
          </a:p>
        </p:txBody>
      </p:sp>
      <p:pic>
        <p:nvPicPr>
          <p:cNvPr id="16" name="Imagem 15" descr="C:\Users\3610308\Downloads\WhatsApp Image 2023-09-05 at 12.09.09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" t="14728" r="10842" b="10407"/>
          <a:stretch/>
        </p:blipFill>
        <p:spPr bwMode="auto">
          <a:xfrm>
            <a:off x="10145688" y="2595334"/>
            <a:ext cx="1166812" cy="69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A1CF7FE1-44E1-49C4-9E94-CEE57659D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59680" y="3669406"/>
            <a:ext cx="1138828" cy="137472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35CA4BD-A1C7-4927-997C-93A44BE31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0250" y="746847"/>
            <a:ext cx="1717101" cy="15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B5219F6-148A-7E4E-8798-B3DEAD057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9F1E136-23D2-49AF-B3F1-5CC25B7D8837}"/>
              </a:ext>
            </a:extLst>
          </p:cNvPr>
          <p:cNvSpPr txBox="1">
            <a:spLocks/>
          </p:cNvSpPr>
          <p:nvPr/>
        </p:nvSpPr>
        <p:spPr>
          <a:xfrm>
            <a:off x="838201" y="647978"/>
            <a:ext cx="6934201" cy="96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pt-BR" sz="3500" b="1" kern="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Referências Bibliográficas</a:t>
            </a:r>
          </a:p>
        </p:txBody>
      </p:sp>
    </p:spTree>
    <p:extLst>
      <p:ext uri="{BB962C8B-B14F-4D97-AF65-F5344CB8AC3E}">
        <p14:creationId xmlns:p14="http://schemas.microsoft.com/office/powerpoint/2010/main" val="2677963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05823-664A-0344-BC18-36BF44A8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2301"/>
            <a:ext cx="2947482" cy="1009763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E63EC3-14A4-5C4D-8CB9-B32E794C9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1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05823-664A-0344-BC18-36BF44A8E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2301"/>
            <a:ext cx="2947482" cy="1009763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E63EC3-14A4-5C4D-8CB9-B32E794C9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8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2185B-DD53-9048-87B2-65FEEBDA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989"/>
            <a:ext cx="6934201" cy="96547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B24EDF-294A-A84E-AC80-EB44AB19C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7433"/>
            <a:ext cx="10769599" cy="2585545"/>
          </a:xfrm>
        </p:spPr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09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B10AD-5D5C-EC4D-B6A2-4C9AD2E1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5724"/>
            <a:ext cx="3143424" cy="1314563"/>
          </a:xfrm>
        </p:spPr>
        <p:txBody>
          <a:bodyPr>
            <a:normAutofit fontScale="90000"/>
          </a:bodyPr>
          <a:lstStyle/>
          <a:p>
            <a:r>
              <a:rPr lang="pt-BR" sz="35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Métodos e procedimentos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F394AAD-3C4C-AC43-89D3-E117C1745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0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2F13C5-0CCA-6F41-96C9-20042C53D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306B822-205C-4E24-BBED-8E1FCCDCA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5724"/>
            <a:ext cx="3143424" cy="1314563"/>
          </a:xfrm>
        </p:spPr>
        <p:txBody>
          <a:bodyPr>
            <a:normAutofit fontScale="90000"/>
          </a:bodyPr>
          <a:lstStyle/>
          <a:p>
            <a:r>
              <a:rPr lang="pt-BR" sz="35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Métodos e procedimentos</a:t>
            </a:r>
          </a:p>
        </p:txBody>
      </p:sp>
    </p:spTree>
    <p:extLst>
      <p:ext uri="{BB962C8B-B14F-4D97-AF65-F5344CB8AC3E}">
        <p14:creationId xmlns:p14="http://schemas.microsoft.com/office/powerpoint/2010/main" val="116787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C9E08-44F7-FF46-887C-119C89E3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5356"/>
            <a:ext cx="6934201" cy="96547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D35BEC-0126-944A-A051-D1C018887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6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6C9DE3-280F-DE4D-8306-71C29FCB5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3B437A-667E-47D2-881A-9FB13406F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05356"/>
            <a:ext cx="6934201" cy="965477"/>
          </a:xfrm>
        </p:spPr>
        <p:txBody>
          <a:bodyPr>
            <a:normAutofit/>
          </a:bodyPr>
          <a:lstStyle/>
          <a:p>
            <a:r>
              <a:rPr lang="pt-BR" sz="3500" b="1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89039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4E9D43-C65C-9F4F-B132-FA4426B95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5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F5E0AD8-EF60-459A-8341-D3696A8AD7C1}"/>
              </a:ext>
            </a:extLst>
          </p:cNvPr>
          <p:cNvSpPr txBox="1">
            <a:spLocks/>
          </p:cNvSpPr>
          <p:nvPr/>
        </p:nvSpPr>
        <p:spPr>
          <a:xfrm>
            <a:off x="838201" y="567648"/>
            <a:ext cx="6934201" cy="96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/>
            <a:r>
              <a:rPr lang="pt-BR" sz="3500" b="1" kern="0" dirty="0">
                <a:solidFill>
                  <a:srgbClr val="1F7283"/>
                </a:solidFill>
                <a:latin typeface="Arial" pitchFamily="34" charset="0"/>
                <a:cs typeface="Arial" pitchFamily="34" charset="0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851013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Personalizada 3">
      <a:dk1>
        <a:srgbClr val="000000"/>
      </a:dk1>
      <a:lt1>
        <a:sysClr val="window" lastClr="FFFFFF"/>
      </a:lt1>
      <a:dk2>
        <a:srgbClr val="0070C0"/>
      </a:dk2>
      <a:lt2>
        <a:srgbClr val="DDDDDD"/>
      </a:lt2>
      <a:accent1>
        <a:srgbClr val="40AFFF"/>
      </a:accent1>
      <a:accent2>
        <a:srgbClr val="A6B727"/>
      </a:accent2>
      <a:accent3>
        <a:srgbClr val="F69200"/>
      </a:accent3>
      <a:accent4>
        <a:srgbClr val="005390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Escritório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46C7B9E-C617-4D40-8097-A8ED33250D66}" vid="{95314414-874A-4275-9759-72A9F0195B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TM03090430[[fn=Em Tiras]]</Template>
  <TotalTime>1335</TotalTime>
  <Words>96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Quattrocento Sans</vt:lpstr>
      <vt:lpstr>Tema1</vt:lpstr>
      <vt:lpstr>Título: [insira o título do trabalho aqui]</vt:lpstr>
      <vt:lpstr>Introdução</vt:lpstr>
      <vt:lpstr>Introdução</vt:lpstr>
      <vt:lpstr>Objetivo</vt:lpstr>
      <vt:lpstr>Métodos e procedimentos</vt:lpstr>
      <vt:lpstr>Métodos e procedimentos</vt:lpstr>
      <vt:lpstr>Resultados</vt:lpstr>
      <vt:lpstr>Resultados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Comunicação EEUSP</dc:creator>
  <cp:lastModifiedBy>Cristiane Andrade</cp:lastModifiedBy>
  <cp:revision>45</cp:revision>
  <dcterms:created xsi:type="dcterms:W3CDTF">2020-10-07T00:20:39Z</dcterms:created>
  <dcterms:modified xsi:type="dcterms:W3CDTF">2025-06-30T16:12:14Z</dcterms:modified>
</cp:coreProperties>
</file>