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EE9"/>
    <a:srgbClr val="F5A800"/>
    <a:srgbClr val="C8D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714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78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34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939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660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95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01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584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827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98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01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FFFF"/>
            </a:gs>
            <a:gs pos="100000">
              <a:srgbClr val="D7DEE9"/>
            </a:gs>
            <a:gs pos="75000">
              <a:schemeClr val="bg1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A3F09-314A-4303-897D-0CFF03CD5327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790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5A8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973493" y="2493963"/>
            <a:ext cx="5643438" cy="1257300"/>
          </a:xfrm>
        </p:spPr>
        <p:txBody>
          <a:bodyPr>
            <a:noAutofit/>
          </a:bodyPr>
          <a:lstStyle/>
          <a:p>
            <a:pPr algn="l"/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Insira o Título </a:t>
            </a:r>
            <a:b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 apresentação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973493" y="4259263"/>
            <a:ext cx="5091113" cy="830262"/>
          </a:xfrm>
        </p:spPr>
        <p:txBody>
          <a:bodyPr>
            <a:normAutofit lnSpcReduction="10000"/>
          </a:bodyPr>
          <a:lstStyle/>
          <a:p>
            <a:pPr algn="l"/>
            <a:r>
              <a:rPr lang="pt-BR" b="1" dirty="0">
                <a:solidFill>
                  <a:srgbClr val="D7DE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Insira o subtítulo da </a:t>
            </a:r>
            <a:br>
              <a:rPr lang="pt-BR" b="1" dirty="0">
                <a:solidFill>
                  <a:srgbClr val="D7DE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rgbClr val="D7DE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apresentação aqui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973493" y="6329688"/>
            <a:ext cx="6435013" cy="323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600" dirty="0">
                <a:solidFill>
                  <a:srgbClr val="D7DE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do autor da apresentação | Data: 00/00/0000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53B5DEF-42BE-4689-95CA-8137D81B4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16" y="715125"/>
            <a:ext cx="2351963" cy="69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31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E26C375-65BE-4C3E-BFB6-BFF322E552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185" y="681037"/>
            <a:ext cx="703029" cy="6258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E217B65-07CF-4B29-BD54-DA126A532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C5874F-59B4-42FF-BF7C-DE2B25D5D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019700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Personalizada 3">
      <a:dk1>
        <a:srgbClr val="002147"/>
      </a:dk1>
      <a:lt1>
        <a:sysClr val="window" lastClr="FFFFFF"/>
      </a:lt1>
      <a:dk2>
        <a:srgbClr val="002147"/>
      </a:dk2>
      <a:lt2>
        <a:srgbClr val="D4DDEA"/>
      </a:lt2>
      <a:accent1>
        <a:srgbClr val="195488"/>
      </a:accent1>
      <a:accent2>
        <a:srgbClr val="87BADF"/>
      </a:accent2>
      <a:accent3>
        <a:srgbClr val="F5A800"/>
      </a:accent3>
      <a:accent4>
        <a:srgbClr val="EE7D00"/>
      </a:accent4>
      <a:accent5>
        <a:srgbClr val="914F00"/>
      </a:accent5>
      <a:accent6>
        <a:srgbClr val="969696"/>
      </a:accent6>
      <a:hlink>
        <a:srgbClr val="1D71B8"/>
      </a:hlink>
      <a:folHlink>
        <a:srgbClr val="F5A8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22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5" baseType="lpstr">
      <vt:lpstr>Arial</vt:lpstr>
      <vt:lpstr>Arial Black</vt:lpstr>
      <vt:lpstr>Personalizar design</vt:lpstr>
      <vt:lpstr>Insira o Título  da apresentação</vt:lpstr>
      <vt:lpstr>Apresentação do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Insira o Título  da apresentação</dc:title>
  <dc:creator>Cristiane Aparecida de Andrade</dc:creator>
  <cp:lastModifiedBy>Cristiane Aparecida de Andrade</cp:lastModifiedBy>
  <cp:revision>19</cp:revision>
  <dcterms:created xsi:type="dcterms:W3CDTF">2021-10-22T11:43:19Z</dcterms:created>
  <dcterms:modified xsi:type="dcterms:W3CDTF">2024-05-22T16:41:44Z</dcterms:modified>
</cp:coreProperties>
</file>