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EE9"/>
    <a:srgbClr val="C8D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71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78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34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39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60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01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84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27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98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01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100000">
              <a:srgbClr val="D7DEE9"/>
            </a:gs>
            <a:gs pos="75000">
              <a:schemeClr val="bg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3F09-314A-4303-897D-0CFF03CD5327}" type="datetimeFigureOut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90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973493" y="2493963"/>
            <a:ext cx="5643438" cy="1257300"/>
          </a:xfrm>
        </p:spPr>
        <p:txBody>
          <a:bodyPr>
            <a:noAutofit/>
          </a:bodyPr>
          <a:lstStyle/>
          <a:p>
            <a:pPr algn="l"/>
            <a:r>
              <a:rPr lang="pt-BR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Insira o Título </a:t>
            </a:r>
            <a:br>
              <a:rPr lang="pt-BR" dirty="0" smtClean="0">
                <a:solidFill>
                  <a:schemeClr val="accent4"/>
                </a:solidFill>
                <a:latin typeface="Arial Black" panose="020B0A04020102020204" pitchFamily="34" charset="0"/>
              </a:rPr>
            </a:br>
            <a:r>
              <a:rPr lang="pt-BR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da apresentação</a:t>
            </a:r>
            <a:endParaRPr lang="pt-BR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973493" y="4259263"/>
            <a:ext cx="5091113" cy="830262"/>
          </a:xfrm>
        </p:spPr>
        <p:txBody>
          <a:bodyPr>
            <a:normAutofit lnSpcReduction="10000"/>
          </a:bodyPr>
          <a:lstStyle/>
          <a:p>
            <a:pPr algn="l"/>
            <a:r>
              <a:rPr lang="pt-BR" b="1" dirty="0" smtClean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Insira o subtítulo da </a:t>
            </a:r>
            <a:br>
              <a:rPr lang="pt-BR" b="1" dirty="0" smtClean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aqui</a:t>
            </a:r>
            <a:endParaRPr lang="pt-BR" b="1" dirty="0">
              <a:solidFill>
                <a:srgbClr val="D7D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73493" y="6329688"/>
            <a:ext cx="6435013" cy="323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autor da apresentação | Data: 00/00/0000</a:t>
            </a:r>
            <a:endParaRPr lang="pt-BR" sz="16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2278417" y="122238"/>
            <a:ext cx="8970608" cy="1257300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Insira o Título </a:t>
            </a:r>
            <a:r>
              <a:rPr lang="pt-BR" sz="32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da </a:t>
            </a:r>
            <a:r>
              <a:rPr lang="pt-BR" sz="32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apresentação</a:t>
            </a:r>
            <a:endParaRPr lang="pt-BR" sz="3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4294967295"/>
          </p:nvPr>
        </p:nvSpPr>
        <p:spPr>
          <a:xfrm>
            <a:off x="1190626" y="2571750"/>
            <a:ext cx="9305924" cy="3076575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Insira o </a:t>
            </a:r>
            <a:r>
              <a:rPr lang="pt-BR" b="1" dirty="0" smtClean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b="1" dirty="0">
              <a:solidFill>
                <a:srgbClr val="D7D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24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Personalizar design</vt:lpstr>
      <vt:lpstr>Insira o Título  da apresentação</vt:lpstr>
      <vt:lpstr>Insira o Título da apresentação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o Título  da apresentação</dc:title>
  <dc:creator>Cristiane Aparecida de Andrade</dc:creator>
  <cp:lastModifiedBy>Ronaldo Lelis Albuquerque</cp:lastModifiedBy>
  <cp:revision>14</cp:revision>
  <dcterms:created xsi:type="dcterms:W3CDTF">2021-10-22T11:43:19Z</dcterms:created>
  <dcterms:modified xsi:type="dcterms:W3CDTF">2023-01-30T13:31:26Z</dcterms:modified>
</cp:coreProperties>
</file>