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6000" cy="6858000" type="A4"/>
  <p:notesSz cx="6858000" cy="9144000"/>
  <p:defaultTextStyle>
    <a:defPPr>
      <a:defRPr lang="pt-BR"/>
    </a:defPPr>
    <a:lvl1pPr marL="0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1pPr>
    <a:lvl2pPr marL="425790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2pPr>
    <a:lvl3pPr marL="851581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3pPr>
    <a:lvl4pPr marL="1277371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4pPr>
    <a:lvl5pPr marL="1703161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5pPr>
    <a:lvl6pPr marL="2128952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6pPr>
    <a:lvl7pPr marL="2554742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7pPr>
    <a:lvl8pPr marL="2980533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8pPr>
    <a:lvl9pPr marL="3406323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BEDB"/>
    <a:srgbClr val="254275"/>
    <a:srgbClr val="4B70B4"/>
    <a:srgbClr val="179CBD"/>
    <a:srgbClr val="F89C2D"/>
    <a:srgbClr val="F3AB37"/>
    <a:srgbClr val="44B3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6" d="100"/>
          <a:sy n="96" d="100"/>
        </p:scale>
        <p:origin x="1062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205063F-3C48-4BF6-B15A-2227545A356B}" type="datetimeFigureOut">
              <a:rPr lang="pt-BR" smtClean="0"/>
              <a:t>16/02/2022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7E218682-9D32-4179-8E29-852D90D283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300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205063F-3C48-4BF6-B15A-2227545A356B}" type="datetimeFigureOut">
              <a:rPr lang="pt-BR" smtClean="0"/>
              <a:t>16/02/2022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7E218682-9D32-4179-8E29-852D90D283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5339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205063F-3C48-4BF6-B15A-2227545A356B}" type="datetimeFigureOut">
              <a:rPr lang="pt-BR" smtClean="0"/>
              <a:t>16/02/2022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7E218682-9D32-4179-8E29-852D90D283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310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205063F-3C48-4BF6-B15A-2227545A356B}" type="datetimeFigureOut">
              <a:rPr lang="pt-BR" smtClean="0"/>
              <a:t>16/02/2022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7E218682-9D32-4179-8E29-852D90D283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721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205063F-3C48-4BF6-B15A-2227545A356B}" type="datetimeFigureOut">
              <a:rPr lang="pt-BR" smtClean="0"/>
              <a:t>16/02/2022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7E218682-9D32-4179-8E29-852D90D283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3082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205063F-3C48-4BF6-B15A-2227545A356B}" type="datetimeFigureOut">
              <a:rPr lang="pt-BR" smtClean="0"/>
              <a:t>16/02/2022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7E218682-9D32-4179-8E29-852D90D283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0259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205063F-3C48-4BF6-B15A-2227545A356B}" type="datetimeFigureOut">
              <a:rPr lang="pt-BR" smtClean="0"/>
              <a:t>16/02/2022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7E218682-9D32-4179-8E29-852D90D283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7572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205063F-3C48-4BF6-B15A-2227545A356B}" type="datetimeFigureOut">
              <a:rPr lang="pt-BR" smtClean="0"/>
              <a:t>16/02/2022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7E218682-9D32-4179-8E29-852D90D283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2255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205063F-3C48-4BF6-B15A-2227545A356B}" type="datetimeFigureOut">
              <a:rPr lang="pt-BR" smtClean="0"/>
              <a:t>16/02/2022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7E218682-9D32-4179-8E29-852D90D283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4143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205063F-3C48-4BF6-B15A-2227545A356B}" type="datetimeFigureOut">
              <a:rPr lang="pt-BR" smtClean="0"/>
              <a:t>16/02/2022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7E218682-9D32-4179-8E29-852D90D283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7447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3205063F-3C48-4BF6-B15A-2227545A356B}" type="datetimeFigureOut">
              <a:rPr lang="pt-BR" smtClean="0"/>
              <a:t>16/02/2022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7E218682-9D32-4179-8E29-852D90D283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729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02" t="17610" r="13248" b="19519"/>
          <a:stretch/>
        </p:blipFill>
        <p:spPr>
          <a:xfrm>
            <a:off x="435873" y="419420"/>
            <a:ext cx="1008000" cy="826010"/>
          </a:xfrm>
          <a:prstGeom prst="rect">
            <a:avLst/>
          </a:prstGeom>
        </p:spPr>
      </p:pic>
      <p:sp>
        <p:nvSpPr>
          <p:cNvPr id="10" name="Retângulo 9"/>
          <p:cNvSpPr/>
          <p:nvPr userDrawn="1"/>
        </p:nvSpPr>
        <p:spPr>
          <a:xfrm>
            <a:off x="133350" y="102509"/>
            <a:ext cx="242889" cy="6670077"/>
          </a:xfrm>
          <a:prstGeom prst="rect">
            <a:avLst/>
          </a:prstGeom>
          <a:solidFill>
            <a:srgbClr val="20BE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 userDrawn="1"/>
        </p:nvSpPr>
        <p:spPr>
          <a:xfrm>
            <a:off x="9467850" y="409481"/>
            <a:ext cx="257175" cy="6065449"/>
          </a:xfrm>
          <a:prstGeom prst="rect">
            <a:avLst/>
          </a:prstGeom>
          <a:solidFill>
            <a:srgbClr val="F3A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/>
          <p:cNvSpPr/>
          <p:nvPr userDrawn="1"/>
        </p:nvSpPr>
        <p:spPr>
          <a:xfrm>
            <a:off x="433389" y="102509"/>
            <a:ext cx="9301161" cy="252413"/>
          </a:xfrm>
          <a:prstGeom prst="rect">
            <a:avLst/>
          </a:prstGeom>
          <a:solidFill>
            <a:srgbClr val="F89C2D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/>
          <p:cNvSpPr/>
          <p:nvPr userDrawn="1"/>
        </p:nvSpPr>
        <p:spPr>
          <a:xfrm>
            <a:off x="1481139" y="409481"/>
            <a:ext cx="7720528" cy="249278"/>
          </a:xfrm>
          <a:prstGeom prst="rect">
            <a:avLst/>
          </a:prstGeom>
          <a:solidFill>
            <a:srgbClr val="20BE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/>
          <p:cNvSpPr/>
          <p:nvPr userDrawn="1"/>
        </p:nvSpPr>
        <p:spPr>
          <a:xfrm>
            <a:off x="433389" y="6513030"/>
            <a:ext cx="9291636" cy="257175"/>
          </a:xfrm>
          <a:prstGeom prst="rect">
            <a:avLst/>
          </a:prstGeom>
          <a:solidFill>
            <a:srgbClr val="179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 16"/>
          <p:cNvSpPr/>
          <p:nvPr userDrawn="1"/>
        </p:nvSpPr>
        <p:spPr>
          <a:xfrm>
            <a:off x="9272133" y="409481"/>
            <a:ext cx="119974" cy="6065449"/>
          </a:xfrm>
          <a:prstGeom prst="rect">
            <a:avLst/>
          </a:prstGeom>
          <a:solidFill>
            <a:srgbClr val="179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57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06675" y="2077279"/>
            <a:ext cx="8838165" cy="1317074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baseline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pt-BR" sz="4200" dirty="0" smtClean="0"/>
              <a:t>Insira aqui o nome</a:t>
            </a:r>
            <a:br>
              <a:rPr lang="pt-BR" sz="4200" dirty="0" smtClean="0"/>
            </a:br>
            <a:r>
              <a:rPr lang="pt-BR" sz="4200" dirty="0" smtClean="0"/>
              <a:t>da Seção</a:t>
            </a:r>
            <a:endParaRPr lang="en-US" sz="4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06674" y="3525423"/>
            <a:ext cx="8838165" cy="5275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baseline="0">
                <a:solidFill>
                  <a:schemeClr val="accent5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pt-BR" sz="3200" dirty="0" smtClean="0">
                <a:solidFill>
                  <a:schemeClr val="tx1"/>
                </a:solidFill>
              </a:rPr>
              <a:t>Sala:</a:t>
            </a:r>
            <a:r>
              <a:rPr lang="pt-BR" sz="3200" baseline="0" dirty="0" smtClean="0">
                <a:solidFill>
                  <a:schemeClr val="tx1"/>
                </a:solidFill>
              </a:rPr>
              <a:t> (insira aqui o número da sala)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700916" y="4194316"/>
            <a:ext cx="8543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2400" b="1" dirty="0" smtClean="0">
                <a:solidFill>
                  <a:srgbClr val="0070C0"/>
                </a:solidFill>
              </a:rPr>
              <a:t>Horário de Atendimento: </a:t>
            </a:r>
            <a:r>
              <a:rPr lang="pt-BR" sz="2400" dirty="0" smtClean="0"/>
              <a:t>Segunda à Sexta-feira, das 00h às 00h</a:t>
            </a:r>
          </a:p>
          <a:p>
            <a:pPr algn="l"/>
            <a:r>
              <a:rPr lang="pt-BR" sz="2400" b="1" dirty="0" smtClean="0">
                <a:solidFill>
                  <a:srgbClr val="0070C0"/>
                </a:solidFill>
              </a:rPr>
              <a:t>Telefone: </a:t>
            </a:r>
            <a:r>
              <a:rPr lang="pt-BR" sz="2400" dirty="0" smtClean="0"/>
              <a:t>11 3061-XXXX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3132209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322</TotalTime>
  <Words>30</Words>
  <Application>Microsoft Office PowerPoint</Application>
  <PresentationFormat>Papel A4 (210 x 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</dc:creator>
  <cp:lastModifiedBy>Cris</cp:lastModifiedBy>
  <cp:revision>5</cp:revision>
  <dcterms:created xsi:type="dcterms:W3CDTF">2022-02-16T12:26:28Z</dcterms:created>
  <dcterms:modified xsi:type="dcterms:W3CDTF">2022-02-16T17:49:02Z</dcterms:modified>
</cp:coreProperties>
</file>