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y Simon" userId="63c0570265c42774" providerId="LiveId" clId="{79DEF5F0-F5A1-4635-A839-9DC66613C5F0}"/>
    <pc:docChg chg="custSel modSld modMainMaster">
      <pc:chgData name="Evy Simon" userId="63c0570265c42774" providerId="LiveId" clId="{79DEF5F0-F5A1-4635-A839-9DC66613C5F0}" dt="2018-02-09T18:29:33.808" v="88"/>
      <pc:docMkLst>
        <pc:docMk/>
      </pc:docMkLst>
      <pc:sldChg chg="addSp delSp modSp">
        <pc:chgData name="Evy Simon" userId="63c0570265c42774" providerId="LiveId" clId="{79DEF5F0-F5A1-4635-A839-9DC66613C5F0}" dt="2018-02-09T18:29:33.808" v="88"/>
        <pc:sldMkLst>
          <pc:docMk/>
          <pc:sldMk cId="750295175" sldId="256"/>
        </pc:sldMkLst>
        <pc:spChg chg="del">
          <ac:chgData name="Evy Simon" userId="63c0570265c42774" providerId="LiveId" clId="{79DEF5F0-F5A1-4635-A839-9DC66613C5F0}" dt="2018-02-09T18:12:54.688" v="0"/>
          <ac:spMkLst>
            <pc:docMk/>
            <pc:sldMk cId="750295175" sldId="256"/>
            <ac:spMk id="2" creationId="{00000000-0000-0000-0000-000000000000}"/>
          </ac:spMkLst>
        </pc:spChg>
        <pc:spChg chg="add mod">
          <ac:chgData name="Evy Simon" userId="63c0570265c42774" providerId="LiveId" clId="{79DEF5F0-F5A1-4635-A839-9DC66613C5F0}" dt="2018-02-09T18:29:33.808" v="88"/>
          <ac:spMkLst>
            <pc:docMk/>
            <pc:sldMk cId="750295175" sldId="256"/>
            <ac:spMk id="2" creationId="{0DEC70F5-5D09-4EC8-AD29-5AF852B70334}"/>
          </ac:spMkLst>
        </pc:spChg>
        <pc:spChg chg="add mod">
          <ac:chgData name="Evy Simon" userId="63c0570265c42774" providerId="LiveId" clId="{79DEF5F0-F5A1-4635-A839-9DC66613C5F0}" dt="2018-02-09T18:29:33.808" v="88"/>
          <ac:spMkLst>
            <pc:docMk/>
            <pc:sldMk cId="750295175" sldId="256"/>
            <ac:spMk id="3" creationId="{8F00DA72-C997-43C8-A278-C6E8D7311E89}"/>
          </ac:spMkLst>
        </pc:spChg>
        <pc:spChg chg="del">
          <ac:chgData name="Evy Simon" userId="63c0570265c42774" providerId="LiveId" clId="{79DEF5F0-F5A1-4635-A839-9DC66613C5F0}" dt="2018-02-09T18:12:54.688" v="0"/>
          <ac:spMkLst>
            <pc:docMk/>
            <pc:sldMk cId="750295175" sldId="256"/>
            <ac:spMk id="3" creationId="{00000000-0000-0000-0000-000000000000}"/>
          </ac:spMkLst>
        </pc:spChg>
        <pc:spChg chg="add mod">
          <ac:chgData name="Evy Simon" userId="63c0570265c42774" providerId="LiveId" clId="{79DEF5F0-F5A1-4635-A839-9DC66613C5F0}" dt="2018-02-09T18:29:33.808" v="88"/>
          <ac:spMkLst>
            <pc:docMk/>
            <pc:sldMk cId="750295175" sldId="256"/>
            <ac:spMk id="4" creationId="{0198F692-30AD-4AED-9B5C-05088CAF1938}"/>
          </ac:spMkLst>
        </pc:spChg>
        <pc:spChg chg="add del mod">
          <ac:chgData name="Evy Simon" userId="63c0570265c42774" providerId="LiveId" clId="{79DEF5F0-F5A1-4635-A839-9DC66613C5F0}" dt="2018-02-09T18:12:55.451" v="1"/>
          <ac:spMkLst>
            <pc:docMk/>
            <pc:sldMk cId="750295175" sldId="256"/>
            <ac:spMk id="4" creationId="{BE2D322A-4EAF-459E-9F31-40F16636E1CB}"/>
          </ac:spMkLst>
        </pc:spChg>
        <pc:spChg chg="add del mod">
          <ac:chgData name="Evy Simon" userId="63c0570265c42774" providerId="LiveId" clId="{79DEF5F0-F5A1-4635-A839-9DC66613C5F0}" dt="2018-02-09T18:12:55.451" v="1"/>
          <ac:spMkLst>
            <pc:docMk/>
            <pc:sldMk cId="750295175" sldId="256"/>
            <ac:spMk id="5" creationId="{1AADF4EC-28F7-4F81-A2B9-70A457101A2D}"/>
          </ac:spMkLst>
        </pc:spChg>
        <pc:spChg chg="add mod">
          <ac:chgData name="Evy Simon" userId="63c0570265c42774" providerId="LiveId" clId="{79DEF5F0-F5A1-4635-A839-9DC66613C5F0}" dt="2018-02-09T18:29:33.808" v="88"/>
          <ac:spMkLst>
            <pc:docMk/>
            <pc:sldMk cId="750295175" sldId="256"/>
            <ac:spMk id="5" creationId="{2A6B0A6B-7E2F-4A57-A68F-A9A27721AE2E}"/>
          </ac:spMkLst>
        </pc:spChg>
        <pc:spChg chg="add del mod">
          <ac:chgData name="Evy Simon" userId="63c0570265c42774" providerId="LiveId" clId="{79DEF5F0-F5A1-4635-A839-9DC66613C5F0}" dt="2018-02-09T18:12:55.651" v="2"/>
          <ac:spMkLst>
            <pc:docMk/>
            <pc:sldMk cId="750295175" sldId="256"/>
            <ac:spMk id="6" creationId="{00217307-37FF-49FE-B65C-47F2D739EDE1}"/>
          </ac:spMkLst>
        </pc:spChg>
        <pc:spChg chg="add del mod">
          <ac:chgData name="Evy Simon" userId="63c0570265c42774" providerId="LiveId" clId="{79DEF5F0-F5A1-4635-A839-9DC66613C5F0}" dt="2018-02-09T18:12:55.651" v="2"/>
          <ac:spMkLst>
            <pc:docMk/>
            <pc:sldMk cId="750295175" sldId="256"/>
            <ac:spMk id="7" creationId="{824C8345-3296-4F89-8590-AAE2D60777DE}"/>
          </ac:spMkLst>
        </pc:spChg>
        <pc:spChg chg="add del mod">
          <ac:chgData name="Evy Simon" userId="63c0570265c42774" providerId="LiveId" clId="{79DEF5F0-F5A1-4635-A839-9DC66613C5F0}" dt="2018-02-09T18:25:28.072" v="68"/>
          <ac:spMkLst>
            <pc:docMk/>
            <pc:sldMk cId="750295175" sldId="256"/>
            <ac:spMk id="8" creationId="{84E7D8AF-5B58-4656-AD95-487865130395}"/>
          </ac:spMkLst>
        </pc:spChg>
        <pc:spChg chg="add del mod">
          <ac:chgData name="Evy Simon" userId="63c0570265c42774" providerId="LiveId" clId="{79DEF5F0-F5A1-4635-A839-9DC66613C5F0}" dt="2018-02-09T18:25:28.072" v="68"/>
          <ac:spMkLst>
            <pc:docMk/>
            <pc:sldMk cId="750295175" sldId="256"/>
            <ac:spMk id="9" creationId="{3981EBF0-20C5-483B-B2E0-7C00FF432B40}"/>
          </ac:spMkLst>
        </pc:spChg>
        <pc:spChg chg="add del mod">
          <ac:chgData name="Evy Simon" userId="63c0570265c42774" providerId="LiveId" clId="{79DEF5F0-F5A1-4635-A839-9DC66613C5F0}" dt="2018-02-09T18:29:33.808" v="88"/>
          <ac:spMkLst>
            <pc:docMk/>
            <pc:sldMk cId="750295175" sldId="256"/>
            <ac:spMk id="10" creationId="{2D7A5BD5-BF00-4B82-89D9-C29EBBC3F98C}"/>
          </ac:spMkLst>
        </pc:spChg>
        <pc:spChg chg="add del mod">
          <ac:chgData name="Evy Simon" userId="63c0570265c42774" providerId="LiveId" clId="{79DEF5F0-F5A1-4635-A839-9DC66613C5F0}" dt="2018-02-09T18:29:33.808" v="88"/>
          <ac:spMkLst>
            <pc:docMk/>
            <pc:sldMk cId="750295175" sldId="256"/>
            <ac:spMk id="11" creationId="{DDE2B750-AA42-45D4-BFDD-C410DC506517}"/>
          </ac:spMkLst>
        </pc:spChg>
      </pc:sldChg>
      <pc:sldMasterChg chg="addSp delSp modSldLayout">
        <pc:chgData name="Evy Simon" userId="63c0570265c42774" providerId="LiveId" clId="{79DEF5F0-F5A1-4635-A839-9DC66613C5F0}" dt="2018-02-09T18:29:18.373" v="87" actId="20577"/>
        <pc:sldMasterMkLst>
          <pc:docMk/>
          <pc:sldMasterMk cId="3717000317" sldId="2147483648"/>
        </pc:sldMasterMkLst>
        <pc:picChg chg="add">
          <ac:chgData name="Evy Simon" userId="63c0570265c42774" providerId="LiveId" clId="{79DEF5F0-F5A1-4635-A839-9DC66613C5F0}" dt="2018-02-09T18:21:22.014" v="23"/>
          <ac:picMkLst>
            <pc:docMk/>
            <pc:sldMasterMk cId="3717000317" sldId="2147483648"/>
            <ac:picMk id="3" creationId="{4FBF8034-320E-4E22-8C93-501E743B6185}"/>
          </ac:picMkLst>
        </pc:picChg>
        <pc:picChg chg="del">
          <ac:chgData name="Evy Simon" userId="63c0570265c42774" providerId="LiveId" clId="{79DEF5F0-F5A1-4635-A839-9DC66613C5F0}" dt="2018-02-09T18:13:10.692" v="4" actId="478"/>
          <ac:picMkLst>
            <pc:docMk/>
            <pc:sldMasterMk cId="3717000317" sldId="2147483648"/>
            <ac:picMk id="8" creationId="{00000000-0000-0000-0000-000000000000}"/>
          </ac:picMkLst>
        </pc:picChg>
        <pc:sldLayoutChg chg="addSp delSp modSp">
          <pc:chgData name="Evy Simon" userId="63c0570265c42774" providerId="LiveId" clId="{79DEF5F0-F5A1-4635-A839-9DC66613C5F0}" dt="2018-02-09T18:29:18.373" v="87" actId="20577"/>
          <pc:sldLayoutMkLst>
            <pc:docMk/>
            <pc:sldMasterMk cId="3717000317" sldId="2147483648"/>
            <pc:sldLayoutMk cId="4049501843" sldId="2147483649"/>
          </pc:sldLayoutMkLst>
          <pc:spChg chg="add del">
            <ac:chgData name="Evy Simon" userId="63c0570265c42774" providerId="LiveId" clId="{79DEF5F0-F5A1-4635-A839-9DC66613C5F0}" dt="2018-02-09T18:28:05.869" v="69" actId="11529"/>
            <ac:spMkLst>
              <pc:docMk/>
              <pc:sldMasterMk cId="3717000317" sldId="2147483648"/>
              <pc:sldLayoutMk cId="4049501843" sldId="2147483649"/>
              <ac:spMk id="2" creationId="{02F582FB-3967-47DD-A366-6109FA3E9497}"/>
            </ac:spMkLst>
          </pc:spChg>
          <pc:spChg chg="del">
            <ac:chgData name="Evy Simon" userId="63c0570265c42774" providerId="LiveId" clId="{79DEF5F0-F5A1-4635-A839-9DC66613C5F0}" dt="2018-02-09T18:13:07.613" v="3" actId="478"/>
            <ac:spMkLst>
              <pc:docMk/>
              <pc:sldMasterMk cId="3717000317" sldId="2147483648"/>
              <pc:sldLayoutMk cId="4049501843" sldId="2147483649"/>
              <ac:spMk id="2" creationId="{00000000-0000-0000-0000-000000000000}"/>
            </ac:spMkLst>
          </pc:spChg>
          <pc:spChg chg="add mod">
            <ac:chgData name="Evy Simon" userId="63c0570265c42774" providerId="LiveId" clId="{79DEF5F0-F5A1-4635-A839-9DC66613C5F0}" dt="2018-02-09T18:29:15.768" v="86" actId="20577"/>
            <ac:spMkLst>
              <pc:docMk/>
              <pc:sldMasterMk cId="3717000317" sldId="2147483648"/>
              <pc:sldLayoutMk cId="4049501843" sldId="2147483649"/>
              <ac:spMk id="3" creationId="{B7D578FB-1D2B-46B9-838A-6F75FE510CE2}"/>
            </ac:spMkLst>
          </pc:spChg>
          <pc:spChg chg="del">
            <ac:chgData name="Evy Simon" userId="63c0570265c42774" providerId="LiveId" clId="{79DEF5F0-F5A1-4635-A839-9DC66613C5F0}" dt="2018-02-09T18:13:07.613" v="3" actId="478"/>
            <ac:spMkLst>
              <pc:docMk/>
              <pc:sldMasterMk cId="3717000317" sldId="2147483648"/>
              <pc:sldLayoutMk cId="4049501843" sldId="2147483649"/>
              <ac:spMk id="3" creationId="{00000000-0000-0000-0000-000000000000}"/>
            </ac:spMkLst>
          </pc:spChg>
          <pc:spChg chg="add del">
            <ac:chgData name="Evy Simon" userId="63c0570265c42774" providerId="LiveId" clId="{79DEF5F0-F5A1-4635-A839-9DC66613C5F0}" dt="2018-02-09T18:28:25.363" v="70" actId="11529"/>
            <ac:spMkLst>
              <pc:docMk/>
              <pc:sldMasterMk cId="3717000317" sldId="2147483648"/>
              <pc:sldLayoutMk cId="4049501843" sldId="2147483649"/>
              <ac:spMk id="4" creationId="{A198601F-B42E-429F-833E-62E40EC8CBC7}"/>
            </ac:spMkLst>
          </pc:spChg>
          <pc:spChg chg="add mod">
            <ac:chgData name="Evy Simon" userId="63c0570265c42774" providerId="LiveId" clId="{79DEF5F0-F5A1-4635-A839-9DC66613C5F0}" dt="2018-02-09T18:29:18.373" v="87" actId="20577"/>
            <ac:spMkLst>
              <pc:docMk/>
              <pc:sldMasterMk cId="3717000317" sldId="2147483648"/>
              <pc:sldLayoutMk cId="4049501843" sldId="2147483649"/>
              <ac:spMk id="5" creationId="{1A8C2D30-A818-4B72-80B7-46571C7E17E6}"/>
            </ac:spMkLst>
          </pc:spChg>
          <pc:spChg chg="add del">
            <ac:chgData name="Evy Simon" userId="63c0570265c42774" providerId="LiveId" clId="{79DEF5F0-F5A1-4635-A839-9DC66613C5F0}" dt="2018-02-09T18:21:40.292" v="24" actId="11529"/>
            <ac:spMkLst>
              <pc:docMk/>
              <pc:sldMasterMk cId="3717000317" sldId="2147483648"/>
              <pc:sldLayoutMk cId="4049501843" sldId="2147483649"/>
              <ac:spMk id="8" creationId="{2DBE408E-765B-4AA4-ABE5-5DDECEA51F56}"/>
            </ac:spMkLst>
          </pc:spChg>
          <pc:spChg chg="add mod">
            <ac:chgData name="Evy Simon" userId="63c0570265c42774" providerId="LiveId" clId="{79DEF5F0-F5A1-4635-A839-9DC66613C5F0}" dt="2018-02-09T18:22:10.508" v="55" actId="403"/>
            <ac:spMkLst>
              <pc:docMk/>
              <pc:sldMasterMk cId="3717000317" sldId="2147483648"/>
              <pc:sldLayoutMk cId="4049501843" sldId="2147483649"/>
              <ac:spMk id="9" creationId="{55262CC8-697D-4AAE-BBA0-9504968964FB}"/>
            </ac:spMkLst>
          </pc:spChg>
          <pc:spChg chg="add del">
            <ac:chgData name="Evy Simon" userId="63c0570265c42774" providerId="LiveId" clId="{79DEF5F0-F5A1-4635-A839-9DC66613C5F0}" dt="2018-02-09T18:24:06.618" v="56" actId="11529"/>
            <ac:spMkLst>
              <pc:docMk/>
              <pc:sldMasterMk cId="3717000317" sldId="2147483648"/>
              <pc:sldLayoutMk cId="4049501843" sldId="2147483649"/>
              <ac:spMk id="10" creationId="{CBDF6A49-FB62-4FA2-93C3-EA4065F35398}"/>
            </ac:spMkLst>
          </pc:spChg>
          <pc:spChg chg="add del mod">
            <ac:chgData name="Evy Simon" userId="63c0570265c42774" providerId="LiveId" clId="{79DEF5F0-F5A1-4635-A839-9DC66613C5F0}" dt="2018-02-09T18:24:10.721" v="57" actId="478"/>
            <ac:spMkLst>
              <pc:docMk/>
              <pc:sldMasterMk cId="3717000317" sldId="2147483648"/>
              <pc:sldLayoutMk cId="4049501843" sldId="2147483649"/>
              <ac:spMk id="11" creationId="{07CE31D6-C0F6-4B37-99A8-E2A44F40C492}"/>
            </ac:spMkLst>
          </pc:spChg>
          <pc:spChg chg="add del">
            <ac:chgData name="Evy Simon" userId="63c0570265c42774" providerId="LiveId" clId="{79DEF5F0-F5A1-4635-A839-9DC66613C5F0}" dt="2018-02-09T18:24:20.916" v="58" actId="11529"/>
            <ac:spMkLst>
              <pc:docMk/>
              <pc:sldMasterMk cId="3717000317" sldId="2147483648"/>
              <pc:sldLayoutMk cId="4049501843" sldId="2147483649"/>
              <ac:spMk id="12" creationId="{F772DBD2-A6C0-4097-A009-40FC3358171C}"/>
            </ac:spMkLst>
          </pc:spChg>
          <pc:spChg chg="add del mod">
            <ac:chgData name="Evy Simon" userId="63c0570265c42774" providerId="LiveId" clId="{79DEF5F0-F5A1-4635-A839-9DC66613C5F0}" dt="2018-02-09T18:24:23.833" v="59" actId="478"/>
            <ac:spMkLst>
              <pc:docMk/>
              <pc:sldMasterMk cId="3717000317" sldId="2147483648"/>
              <pc:sldLayoutMk cId="4049501843" sldId="2147483649"/>
              <ac:spMk id="13" creationId="{1D7ADF23-9968-465C-A337-16CA7D435561}"/>
            </ac:spMkLst>
          </pc:spChg>
          <pc:spChg chg="add mod">
            <ac:chgData name="Evy Simon" userId="63c0570265c42774" providerId="LiveId" clId="{79DEF5F0-F5A1-4635-A839-9DC66613C5F0}" dt="2018-02-09T18:25:03.446" v="67"/>
            <ac:spMkLst>
              <pc:docMk/>
              <pc:sldMasterMk cId="3717000317" sldId="2147483648"/>
              <pc:sldLayoutMk cId="4049501843" sldId="2147483649"/>
              <ac:spMk id="14" creationId="{9860C0DD-120D-4C5F-A53C-9C08ABD45675}"/>
            </ac:spMkLst>
          </pc:spChg>
          <pc:picChg chg="add del mod">
            <ac:chgData name="Evy Simon" userId="63c0570265c42774" providerId="LiveId" clId="{79DEF5F0-F5A1-4635-A839-9DC66613C5F0}" dt="2018-02-09T18:20:26.467" v="11" actId="478"/>
            <ac:picMkLst>
              <pc:docMk/>
              <pc:sldMasterMk cId="3717000317" sldId="2147483648"/>
              <pc:sldLayoutMk cId="4049501843" sldId="2147483649"/>
              <ac:picMk id="5" creationId="{A2AC890E-AD0E-4921-B9F0-28AA9191BE41}"/>
            </ac:picMkLst>
          </pc:picChg>
          <pc:picChg chg="add del mod">
            <ac:chgData name="Evy Simon" userId="63c0570265c42774" providerId="LiveId" clId="{79DEF5F0-F5A1-4635-A839-9DC66613C5F0}" dt="2018-02-09T18:21:20.804" v="22"/>
            <ac:picMkLst>
              <pc:docMk/>
              <pc:sldMasterMk cId="3717000317" sldId="2147483648"/>
              <pc:sldLayoutMk cId="4049501843" sldId="2147483649"/>
              <ac:picMk id="7" creationId="{E539F1C9-B9EA-4B2F-8AE2-054ABF352364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0B278-808B-4694-B8E5-D92F3A0E222B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7A92F-3C2D-4080-A1EB-5DBA74E222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38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55262CC8-697D-4AAE-BBA0-9504968964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451725" y="260350"/>
            <a:ext cx="1081088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pt-BR" dirty="0"/>
              <a:t>Imagem da sua instituição</a:t>
            </a: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9860C0DD-120D-4C5F-A53C-9C08ABD4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22" y="1340769"/>
            <a:ext cx="7886700" cy="792088"/>
          </a:xfrm>
          <a:prstGeom prst="rect">
            <a:avLst/>
          </a:prstGeom>
        </p:spPr>
        <p:txBody>
          <a:bodyPr anchor="ctr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D578FB-1D2B-46B9-838A-6F75FE510C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9992" y="2420938"/>
            <a:ext cx="4320000" cy="432117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A8C2D30-A818-4B72-80B7-46571C7E17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6016" y="2420938"/>
            <a:ext cx="4320000" cy="432117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</p:spTree>
    <p:extLst>
      <p:ext uri="{BB962C8B-B14F-4D97-AF65-F5344CB8AC3E}">
        <p14:creationId xmlns:p14="http://schemas.microsoft.com/office/powerpoint/2010/main" val="40495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aptura de tela&#10;&#10;Descrição gerada com muito alta confiança">
            <a:extLst>
              <a:ext uri="{FF2B5EF4-FFF2-40B4-BE49-F238E27FC236}">
                <a16:creationId xmlns:a16="http://schemas.microsoft.com/office/drawing/2014/main" id="{4FBF8034-320E-4E22-8C93-501E743B61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2"/>
            <a:ext cx="9144000" cy="684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0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F00DA72-C997-43C8-A278-C6E8D7311E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DEC70F5-5D09-4EC8-AD29-5AF852B70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198F692-30AD-4AED-9B5C-05088CAF19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A6B0A6B-7E2F-4A57-A68F-A9A27721AE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295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Escola de Enfermagem da 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2436963</dc:creator>
  <cp:lastModifiedBy>Evy Simon</cp:lastModifiedBy>
  <cp:revision>3</cp:revision>
  <dcterms:created xsi:type="dcterms:W3CDTF">2017-08-10T18:33:32Z</dcterms:created>
  <dcterms:modified xsi:type="dcterms:W3CDTF">2018-02-09T18:29:42Z</dcterms:modified>
</cp:coreProperties>
</file>